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 autoCompressPictures="0">
  <p:sldMasterIdLst>
    <p:sldMasterId id="2147483648" r:id="rId1"/>
    <p:sldMasterId id="2147483650" r:id="rId2"/>
    <p:sldMasterId id="2147483651" r:id="rId3"/>
  </p:sldMasterIdLst>
  <p:notesMasterIdLst>
    <p:notesMasterId r:id="rId10"/>
  </p:notesMasterIdLst>
  <p:sldIdLst>
    <p:sldId id="256" r:id="rId4"/>
    <p:sldId id="309" r:id="rId5"/>
    <p:sldId id="704" r:id="rId6"/>
    <p:sldId id="706" r:id="rId7"/>
    <p:sldId id="297" r:id="rId8"/>
    <p:sldId id="288" r:id="rId9"/>
  </p:sldIdLst>
  <p:sldSz cx="9144000" cy="6858000" type="screen4x3"/>
  <p:notesSz cx="6858000" cy="9144000"/>
  <p:defaultTextStyle>
    <a:defPPr>
      <a:defRPr lang="fr-FR"/>
    </a:defPPr>
    <a:lvl1pPr algn="l" defTabSz="608013" rtl="0" eaLnBrk="0" fontAlgn="base" hangingPunct="0">
      <a:spcBef>
        <a:spcPct val="0"/>
      </a:spcBef>
      <a:spcAft>
        <a:spcPct val="0"/>
      </a:spcAft>
      <a:defRPr sz="2400" kern="1200">
        <a:solidFill>
          <a:srgbClr val="3A1B0B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indent="150813" algn="l" defTabSz="608013" rtl="0" eaLnBrk="0" fontAlgn="base" hangingPunct="0">
      <a:spcBef>
        <a:spcPct val="0"/>
      </a:spcBef>
      <a:spcAft>
        <a:spcPct val="0"/>
      </a:spcAft>
      <a:defRPr sz="2400" kern="1200">
        <a:solidFill>
          <a:srgbClr val="3A1B0B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indent="303213" algn="l" defTabSz="608013" rtl="0" eaLnBrk="0" fontAlgn="base" hangingPunct="0">
      <a:spcBef>
        <a:spcPct val="0"/>
      </a:spcBef>
      <a:spcAft>
        <a:spcPct val="0"/>
      </a:spcAft>
      <a:defRPr sz="2400" kern="1200">
        <a:solidFill>
          <a:srgbClr val="3A1B0B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indent="455613" algn="l" defTabSz="608013" rtl="0" eaLnBrk="0" fontAlgn="base" hangingPunct="0">
      <a:spcBef>
        <a:spcPct val="0"/>
      </a:spcBef>
      <a:spcAft>
        <a:spcPct val="0"/>
      </a:spcAft>
      <a:defRPr sz="2400" kern="1200">
        <a:solidFill>
          <a:srgbClr val="3A1B0B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indent="608013" algn="l" defTabSz="608013" rtl="0" eaLnBrk="0" fontAlgn="base" hangingPunct="0">
      <a:spcBef>
        <a:spcPct val="0"/>
      </a:spcBef>
      <a:spcAft>
        <a:spcPct val="0"/>
      </a:spcAft>
      <a:defRPr sz="2400" kern="1200">
        <a:solidFill>
          <a:srgbClr val="3A1B0B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rgbClr val="3A1B0B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rgbClr val="3A1B0B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rgbClr val="3A1B0B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rgbClr val="3A1B0B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85619"/>
  </p:normalViewPr>
  <p:slideViewPr>
    <p:cSldViewPr>
      <p:cViewPr varScale="1">
        <p:scale>
          <a:sx n="111" d="100"/>
          <a:sy n="111" d="100"/>
        </p:scale>
        <p:origin x="1216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>
            <a:extLst>
              <a:ext uri="{FF2B5EF4-FFF2-40B4-BE49-F238E27FC236}">
                <a16:creationId xmlns:a16="http://schemas.microsoft.com/office/drawing/2014/main" id="{5178AB64-2C55-C722-4D80-2DD3D3A0B3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7598058-2967-A92B-66EC-CFDE45E68839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noProof="0">
                <a:sym typeface="Calibri" panose="020F0502020204030204" pitchFamily="34" charset="0"/>
              </a:rPr>
              <a:t>Click to edit Master text styles</a:t>
            </a:r>
          </a:p>
          <a:p>
            <a:pPr lvl="1"/>
            <a:r>
              <a:rPr lang="fr-FR" altLang="fr-FR" noProof="0">
                <a:sym typeface="Calibri" panose="020F0502020204030204" pitchFamily="34" charset="0"/>
              </a:rPr>
              <a:t>Second level</a:t>
            </a:r>
          </a:p>
          <a:p>
            <a:pPr lvl="2"/>
            <a:r>
              <a:rPr lang="fr-FR" altLang="fr-FR" noProof="0">
                <a:sym typeface="Calibri" panose="020F0502020204030204" pitchFamily="34" charset="0"/>
              </a:rPr>
              <a:t>Third level</a:t>
            </a:r>
          </a:p>
          <a:p>
            <a:pPr lvl="3"/>
            <a:r>
              <a:rPr lang="fr-FR" altLang="fr-FR" noProof="0">
                <a:sym typeface="Calibri" panose="020F0502020204030204" pitchFamily="34" charset="0"/>
              </a:rPr>
              <a:t>Fourth level</a:t>
            </a:r>
          </a:p>
          <a:p>
            <a:pPr lvl="4"/>
            <a:r>
              <a:rPr lang="fr-FR" altLang="fr-FR" noProof="0">
                <a:sym typeface="Calibri" panose="020F0502020204030204" pitchFamily="34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217613" rtl="0" eaLnBrk="0" fontAlgn="base" hangingPunct="0">
      <a:spcBef>
        <a:spcPct val="0"/>
      </a:spcBef>
      <a:spcAft>
        <a:spcPct val="0"/>
      </a:spcAft>
      <a:defRPr sz="16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1pPr>
    <a:lvl2pPr indent="228600" algn="l" defTabSz="1217613" rtl="0" eaLnBrk="0" fontAlgn="base" hangingPunct="0">
      <a:spcBef>
        <a:spcPct val="0"/>
      </a:spcBef>
      <a:spcAft>
        <a:spcPct val="0"/>
      </a:spcAft>
      <a:defRPr sz="16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2pPr>
    <a:lvl3pPr indent="457200" algn="l" defTabSz="1217613" rtl="0" eaLnBrk="0" fontAlgn="base" hangingPunct="0">
      <a:spcBef>
        <a:spcPct val="0"/>
      </a:spcBef>
      <a:spcAft>
        <a:spcPct val="0"/>
      </a:spcAft>
      <a:defRPr sz="16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3pPr>
    <a:lvl4pPr indent="685800" algn="l" defTabSz="1217613" rtl="0" eaLnBrk="0" fontAlgn="base" hangingPunct="0">
      <a:spcBef>
        <a:spcPct val="0"/>
      </a:spcBef>
      <a:spcAft>
        <a:spcPct val="0"/>
      </a:spcAft>
      <a:defRPr sz="16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4pPr>
    <a:lvl5pPr indent="914400" algn="l" defTabSz="1217613" rtl="0" eaLnBrk="0" fontAlgn="base" hangingPunct="0">
      <a:spcBef>
        <a:spcPct val="0"/>
      </a:spcBef>
      <a:spcAft>
        <a:spcPct val="0"/>
      </a:spcAft>
      <a:defRPr sz="16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7801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7199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BCBC0-77C7-4993-85CC-31D153807511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9601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2845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Rectangle 171">
            <a:extLst>
              <a:ext uri="{FF2B5EF4-FFF2-40B4-BE49-F238E27FC236}">
                <a16:creationId xmlns:a16="http://schemas.microsoft.com/office/drawing/2014/main" id="{667D7A17-C639-A3F1-D144-62DD54C4EC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B4BD3-4A26-3B47-A116-6C94E0F9174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32292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171">
            <a:extLst>
              <a:ext uri="{FF2B5EF4-FFF2-40B4-BE49-F238E27FC236}">
                <a16:creationId xmlns:a16="http://schemas.microsoft.com/office/drawing/2014/main" id="{85F19657-5387-AD64-690A-7897ABAB12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EF095-1FB6-604D-AA82-312E63045BD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74132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171">
            <a:extLst>
              <a:ext uri="{FF2B5EF4-FFF2-40B4-BE49-F238E27FC236}">
                <a16:creationId xmlns:a16="http://schemas.microsoft.com/office/drawing/2014/main" id="{F9EC018F-BF98-B226-895C-875BC82B13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17BAB-1E4A-9245-AFC9-BBFA57920CD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12640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171">
            <a:extLst>
              <a:ext uri="{FF2B5EF4-FFF2-40B4-BE49-F238E27FC236}">
                <a16:creationId xmlns:a16="http://schemas.microsoft.com/office/drawing/2014/main" id="{94399018-D2E1-F3A4-BEBA-7D7B4BE74C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F76EB-9017-114F-8632-F018A320780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47178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171">
            <a:extLst>
              <a:ext uri="{FF2B5EF4-FFF2-40B4-BE49-F238E27FC236}">
                <a16:creationId xmlns:a16="http://schemas.microsoft.com/office/drawing/2014/main" id="{02172DDC-F124-37DB-A354-E78AB045BA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5D6C5-48CB-7F4C-81AC-73813AB1560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5110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Rectangle 171">
            <a:extLst>
              <a:ext uri="{FF2B5EF4-FFF2-40B4-BE49-F238E27FC236}">
                <a16:creationId xmlns:a16="http://schemas.microsoft.com/office/drawing/2014/main" id="{AE555DB5-686C-E0C7-BD0E-EDE66B038C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140CA4-70B3-D441-9215-65A4AC30B69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60638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1">
            <a:extLst>
              <a:ext uri="{FF2B5EF4-FFF2-40B4-BE49-F238E27FC236}">
                <a16:creationId xmlns:a16="http://schemas.microsoft.com/office/drawing/2014/main" id="{AD2279D6-7A1B-330C-228F-DF8FEC257B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D18D7-217D-F24C-BDBF-CDF42D6A070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81810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171">
            <a:extLst>
              <a:ext uri="{FF2B5EF4-FFF2-40B4-BE49-F238E27FC236}">
                <a16:creationId xmlns:a16="http://schemas.microsoft.com/office/drawing/2014/main" id="{ACBCC3CC-9A4A-3BF4-D357-D6E4EEC3A2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61FD6-2232-914B-BB5F-E4E83C3716D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69626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>
              <a:sym typeface="Arial" panose="020B0604020202020204" pitchFamily="34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171">
            <a:extLst>
              <a:ext uri="{FF2B5EF4-FFF2-40B4-BE49-F238E27FC236}">
                <a16:creationId xmlns:a16="http://schemas.microsoft.com/office/drawing/2014/main" id="{FBB9F7B4-8F68-3BC1-A30D-9DC45AD6E2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8EDDAD-BD5B-914C-9B08-A1112D154B4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90930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171">
            <a:extLst>
              <a:ext uri="{FF2B5EF4-FFF2-40B4-BE49-F238E27FC236}">
                <a16:creationId xmlns:a16="http://schemas.microsoft.com/office/drawing/2014/main" id="{4F80554A-F9A0-0C75-0A6A-041A92C5DA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68A43-5B09-0748-9124-22131A6C3BB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6427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858000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8580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171">
            <a:extLst>
              <a:ext uri="{FF2B5EF4-FFF2-40B4-BE49-F238E27FC236}">
                <a16:creationId xmlns:a16="http://schemas.microsoft.com/office/drawing/2014/main" id="{8C7907C3-BFC9-2924-C51E-630DC3C829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750696-A93C-0E4E-AB88-0F0F379E14F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80577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A3E0A9E-D137-61A3-DF23-5F89782853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4D26B7-BFCD-B34A-A9BA-AE876DA0909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41994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9BBB71C-682D-82BD-5C48-2101058554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6C62C-5993-D84A-B23C-F7DBEF057A6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22490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9A88891-E816-9ACE-6A85-2405571D2C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589253-DEB8-A342-B5E1-54587050052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34210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196975" y="1833563"/>
            <a:ext cx="3581400" cy="43481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30775" y="1833563"/>
            <a:ext cx="3581400" cy="43481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163B2AD-597A-DDC2-AA71-B22C1C0321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2BA90-F658-CB4F-B6BD-2203C717DE9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712756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344214AB-FC28-06C6-8E69-030907CF0F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EB121-A16C-054B-85FA-FE7ACFD2851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62673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7BE0C659-55D7-5AA3-5AFA-325F5EB2AE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EB9A1-0BC7-7147-9FF2-86D30CBC808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926955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271DE8-9EBE-F1F8-CC82-2C713140E2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1A324-E8DD-9A4F-8279-B2FF3A79C15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1273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E13E33CB-9304-1194-43B3-74E64E86BD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C0D14-7912-EA4B-B7BD-4BF77394D6C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500447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>
              <a:sym typeface="Arial" panose="020B0604020202020204" pitchFamily="34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4F1F5D62-F15C-5E83-16B7-D3705F07A7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F2033-3DAF-E745-9C73-F178B962DFB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874674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631494B-6F35-819A-FCBC-67352172F8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9910E-20E2-FF4C-B65E-B943CC008A4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651356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86550" y="242888"/>
            <a:ext cx="1828800" cy="593883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96975" y="242888"/>
            <a:ext cx="5337175" cy="593883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7AF5079-A9DF-9D61-71E2-D101DA1B12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64B538-AE0D-E445-8FF9-1448B21070D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038029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Rectangle 53">
            <a:extLst>
              <a:ext uri="{FF2B5EF4-FFF2-40B4-BE49-F238E27FC236}">
                <a16:creationId xmlns:a16="http://schemas.microsoft.com/office/drawing/2014/main" id="{CF18B3CB-CD63-72CD-3C28-F2674D095D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D3D7B-4D7E-6C47-B337-533B3AED3AF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366308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53">
            <a:extLst>
              <a:ext uri="{FF2B5EF4-FFF2-40B4-BE49-F238E27FC236}">
                <a16:creationId xmlns:a16="http://schemas.microsoft.com/office/drawing/2014/main" id="{84AB01FE-9E83-35EB-327B-948CA18B78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1C732-5ACB-1A4E-9881-732B4708100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836174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53">
            <a:extLst>
              <a:ext uri="{FF2B5EF4-FFF2-40B4-BE49-F238E27FC236}">
                <a16:creationId xmlns:a16="http://schemas.microsoft.com/office/drawing/2014/main" id="{B9EBB31E-D13D-0308-6C08-E161D51EF2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14EAA0-5582-9C45-99F5-7ED1C409480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495259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53">
            <a:extLst>
              <a:ext uri="{FF2B5EF4-FFF2-40B4-BE49-F238E27FC236}">
                <a16:creationId xmlns:a16="http://schemas.microsoft.com/office/drawing/2014/main" id="{563A9CBE-C3B2-ED92-4A05-C0FECE8F3E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B26811-262D-3844-B6DA-37A44D996ED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047422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53">
            <a:extLst>
              <a:ext uri="{FF2B5EF4-FFF2-40B4-BE49-F238E27FC236}">
                <a16:creationId xmlns:a16="http://schemas.microsoft.com/office/drawing/2014/main" id="{99C47CBF-EF60-1781-D9A2-9F9964EFF0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6BFD41-8969-B448-B969-0CC0A59648D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211343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Rectangle 53">
            <a:extLst>
              <a:ext uri="{FF2B5EF4-FFF2-40B4-BE49-F238E27FC236}">
                <a16:creationId xmlns:a16="http://schemas.microsoft.com/office/drawing/2014/main" id="{8C11CDE4-A5EE-1CB5-F923-9AA7E59032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74D69-4B88-914F-9888-48C52D65187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305344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3">
            <a:extLst>
              <a:ext uri="{FF2B5EF4-FFF2-40B4-BE49-F238E27FC236}">
                <a16:creationId xmlns:a16="http://schemas.microsoft.com/office/drawing/2014/main" id="{3ECE88F0-DF1D-729D-4556-B89548F968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6DF64-28DF-ED42-9AE8-C97D55A51FA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436654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53">
            <a:extLst>
              <a:ext uri="{FF2B5EF4-FFF2-40B4-BE49-F238E27FC236}">
                <a16:creationId xmlns:a16="http://schemas.microsoft.com/office/drawing/2014/main" id="{B79023E1-7BE9-C3C8-ADB4-3E8490A72E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5D35DE-1968-0843-B08D-D79B2F46CBC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920100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>
              <a:sym typeface="Arial" panose="020B0604020202020204" pitchFamily="34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53">
            <a:extLst>
              <a:ext uri="{FF2B5EF4-FFF2-40B4-BE49-F238E27FC236}">
                <a16:creationId xmlns:a16="http://schemas.microsoft.com/office/drawing/2014/main" id="{0BE41F22-79E8-F300-14CF-8A80C2E406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2B64D-84F4-7940-98DE-19F3CB8070F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463763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53">
            <a:extLst>
              <a:ext uri="{FF2B5EF4-FFF2-40B4-BE49-F238E27FC236}">
                <a16:creationId xmlns:a16="http://schemas.microsoft.com/office/drawing/2014/main" id="{8E507832-6746-10C0-3B9A-95E3EBCC14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52B994-3B6A-9447-B512-AA241BE4E39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066174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53">
            <a:extLst>
              <a:ext uri="{FF2B5EF4-FFF2-40B4-BE49-F238E27FC236}">
                <a16:creationId xmlns:a16="http://schemas.microsoft.com/office/drawing/2014/main" id="{D782D759-CE7C-7653-9C2C-B3E9A84A19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6A3BA-9DE5-F043-AC05-88A1F7CFBA5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7896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3A1B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1">
            <a:extLst>
              <a:ext uri="{FF2B5EF4-FFF2-40B4-BE49-F238E27FC236}">
                <a16:creationId xmlns:a16="http://schemas.microsoft.com/office/drawing/2014/main" id="{976E28C6-165B-07B3-64C8-C87EBEDA1FCA}"/>
              </a:ext>
            </a:extLst>
          </p:cNvPr>
          <p:cNvSpPr>
            <a:spLocks/>
          </p:cNvSpPr>
          <p:nvPr/>
        </p:nvSpPr>
        <p:spPr bwMode="auto">
          <a:xfrm flipH="1">
            <a:off x="2705100" y="3182938"/>
            <a:ext cx="819150" cy="367506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3348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13348" y="0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/>
          <a:lstStyle/>
          <a:p>
            <a:endParaRPr lang="fr-FR"/>
          </a:p>
        </p:txBody>
      </p:sp>
      <p:sp>
        <p:nvSpPr>
          <p:cNvPr id="1027" name="AutoShape 2">
            <a:extLst>
              <a:ext uri="{FF2B5EF4-FFF2-40B4-BE49-F238E27FC236}">
                <a16:creationId xmlns:a16="http://schemas.microsoft.com/office/drawing/2014/main" id="{3AF2DA52-E3C6-90AB-9121-8442BF97D360}"/>
              </a:ext>
            </a:extLst>
          </p:cNvPr>
          <p:cNvSpPr>
            <a:spLocks/>
          </p:cNvSpPr>
          <p:nvPr/>
        </p:nvSpPr>
        <p:spPr bwMode="auto">
          <a:xfrm>
            <a:off x="0" y="0"/>
            <a:ext cx="3300413" cy="6858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1778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3A1B0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/>
          <a:lstStyle/>
          <a:p>
            <a:endParaRPr lang="fr-FR"/>
          </a:p>
        </p:txBody>
      </p:sp>
      <p:pic>
        <p:nvPicPr>
          <p:cNvPr id="1028" name="Picture 3">
            <a:extLst>
              <a:ext uri="{FF2B5EF4-FFF2-40B4-BE49-F238E27FC236}">
                <a16:creationId xmlns:a16="http://schemas.microsoft.com/office/drawing/2014/main" id="{6C5A5C16-7097-72CA-1104-A4B8892EBDB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200" y="2905125"/>
            <a:ext cx="3500438" cy="104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029" name="Group 4">
            <a:extLst>
              <a:ext uri="{FF2B5EF4-FFF2-40B4-BE49-F238E27FC236}">
                <a16:creationId xmlns:a16="http://schemas.microsoft.com/office/drawing/2014/main" id="{D1C76EF1-E7A2-4331-CCC6-948BCEDEF7BA}"/>
              </a:ext>
            </a:extLst>
          </p:cNvPr>
          <p:cNvGrpSpPr>
            <a:grpSpLocks/>
          </p:cNvGrpSpPr>
          <p:nvPr/>
        </p:nvGrpSpPr>
        <p:grpSpPr bwMode="auto">
          <a:xfrm>
            <a:off x="-322263" y="-149225"/>
            <a:ext cx="3773488" cy="7270750"/>
            <a:chOff x="0" y="0"/>
            <a:chExt cx="3774038" cy="7272784"/>
          </a:xfrm>
        </p:grpSpPr>
        <p:sp>
          <p:nvSpPr>
            <p:cNvPr id="2" name="AutoShape 5">
              <a:extLst>
                <a:ext uri="{FF2B5EF4-FFF2-40B4-BE49-F238E27FC236}">
                  <a16:creationId xmlns:a16="http://schemas.microsoft.com/office/drawing/2014/main" id="{DDB8A8B6-41E6-08DD-F8B0-D3E72B043E02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268869" y="4790828"/>
              <a:ext cx="285792" cy="47003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4659"/>
                  </a:moveTo>
                  <a:lnTo>
                    <a:pt x="21600" y="19355"/>
                  </a:lnTo>
                  <a:lnTo>
                    <a:pt x="12323" y="21600"/>
                  </a:lnTo>
                  <a:lnTo>
                    <a:pt x="12323" y="6480"/>
                  </a:lnTo>
                  <a:cubicBezTo>
                    <a:pt x="12323" y="6353"/>
                    <a:pt x="12323" y="6226"/>
                    <a:pt x="12323" y="6099"/>
                  </a:cubicBezTo>
                  <a:cubicBezTo>
                    <a:pt x="12115" y="5167"/>
                    <a:pt x="10731" y="4532"/>
                    <a:pt x="9208" y="4659"/>
                  </a:cubicBezTo>
                  <a:lnTo>
                    <a:pt x="0" y="4659"/>
                  </a:lnTo>
                  <a:lnTo>
                    <a:pt x="0" y="0"/>
                  </a:lnTo>
                  <a:lnTo>
                    <a:pt x="12946" y="0"/>
                  </a:lnTo>
                  <a:cubicBezTo>
                    <a:pt x="18554" y="0"/>
                    <a:pt x="21600" y="1482"/>
                    <a:pt x="21600" y="4659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" name="AutoShape 6">
              <a:extLst>
                <a:ext uri="{FF2B5EF4-FFF2-40B4-BE49-F238E27FC236}">
                  <a16:creationId xmlns:a16="http://schemas.microsoft.com/office/drawing/2014/main" id="{4950FC73-AED4-0F89-5C16-ACAED23F6117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446695" y="4843230"/>
              <a:ext cx="525540" cy="512906"/>
            </a:xfrm>
            <a:custGeom>
              <a:avLst/>
              <a:gdLst>
                <a:gd name="T0" fmla="*/ 10800 w 21600"/>
                <a:gd name="T1" fmla="+- 0 10836 72"/>
                <a:gd name="T2" fmla="*/ 10836 h 21528"/>
                <a:gd name="T3" fmla="*/ 10800 w 21600"/>
                <a:gd name="T4" fmla="+- 0 10836 72"/>
                <a:gd name="T5" fmla="*/ 10836 h 21528"/>
                <a:gd name="T6" fmla="*/ 10800 w 21600"/>
                <a:gd name="T7" fmla="+- 0 10836 72"/>
                <a:gd name="T8" fmla="*/ 10836 h 21528"/>
                <a:gd name="T9" fmla="*/ 10800 w 21600"/>
                <a:gd name="T10" fmla="+- 0 10836 72"/>
                <a:gd name="T11" fmla="*/ 10836 h 21528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28">
                  <a:moveTo>
                    <a:pt x="21600" y="7475"/>
                  </a:moveTo>
                  <a:lnTo>
                    <a:pt x="21600" y="7975"/>
                  </a:lnTo>
                  <a:lnTo>
                    <a:pt x="16464" y="8283"/>
                  </a:lnTo>
                  <a:lnTo>
                    <a:pt x="16464" y="6897"/>
                  </a:lnTo>
                  <a:cubicBezTo>
                    <a:pt x="16464" y="4818"/>
                    <a:pt x="15294" y="3393"/>
                    <a:pt x="13670" y="3393"/>
                  </a:cubicBezTo>
                  <a:cubicBezTo>
                    <a:pt x="11253" y="3393"/>
                    <a:pt x="9252" y="6666"/>
                    <a:pt x="9252" y="10786"/>
                  </a:cubicBezTo>
                  <a:lnTo>
                    <a:pt x="9252" y="18063"/>
                  </a:lnTo>
                  <a:lnTo>
                    <a:pt x="4267" y="21528"/>
                  </a:lnTo>
                  <a:lnTo>
                    <a:pt x="4267" y="3855"/>
                  </a:lnTo>
                  <a:lnTo>
                    <a:pt x="0" y="3855"/>
                  </a:lnTo>
                  <a:lnTo>
                    <a:pt x="0" y="121"/>
                  </a:lnTo>
                  <a:lnTo>
                    <a:pt x="8685" y="121"/>
                  </a:lnTo>
                  <a:lnTo>
                    <a:pt x="8685" y="6358"/>
                  </a:lnTo>
                  <a:lnTo>
                    <a:pt x="8799" y="6358"/>
                  </a:lnTo>
                  <a:cubicBezTo>
                    <a:pt x="10007" y="2700"/>
                    <a:pt x="10951" y="1276"/>
                    <a:pt x="12764" y="506"/>
                  </a:cubicBezTo>
                  <a:cubicBezTo>
                    <a:pt x="13594" y="159"/>
                    <a:pt x="14463" y="-33"/>
                    <a:pt x="15369" y="5"/>
                  </a:cubicBezTo>
                  <a:cubicBezTo>
                    <a:pt x="19259" y="-72"/>
                    <a:pt x="21600" y="2700"/>
                    <a:pt x="21600" y="7475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" name="AutoShape 7">
              <a:extLst>
                <a:ext uri="{FF2B5EF4-FFF2-40B4-BE49-F238E27FC236}">
                  <a16:creationId xmlns:a16="http://schemas.microsoft.com/office/drawing/2014/main" id="{7AAF6DE1-51F1-97E7-08DA-92771BD8034F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351431" y="4674907"/>
              <a:ext cx="385819" cy="2794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610" y="10836"/>
                  </a:moveTo>
                  <a:lnTo>
                    <a:pt x="18662" y="10836"/>
                  </a:lnTo>
                  <a:lnTo>
                    <a:pt x="670" y="21600"/>
                  </a:lnTo>
                  <a:lnTo>
                    <a:pt x="0" y="20317"/>
                  </a:lnTo>
                  <a:lnTo>
                    <a:pt x="12218" y="4420"/>
                  </a:lnTo>
                  <a:cubicBezTo>
                    <a:pt x="13764" y="1925"/>
                    <a:pt x="15981" y="356"/>
                    <a:pt x="18404" y="0"/>
                  </a:cubicBezTo>
                  <a:cubicBezTo>
                    <a:pt x="20878" y="0"/>
                    <a:pt x="21600" y="2994"/>
                    <a:pt x="21600" y="5275"/>
                  </a:cubicBezTo>
                  <a:cubicBezTo>
                    <a:pt x="21445" y="7770"/>
                    <a:pt x="20260" y="9838"/>
                    <a:pt x="18610" y="1083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32" name="AutoShape 8">
              <a:extLst>
                <a:ext uri="{FF2B5EF4-FFF2-40B4-BE49-F238E27FC236}">
                  <a16:creationId xmlns:a16="http://schemas.microsoft.com/office/drawing/2014/main" id="{6801E601-512D-9D9E-535C-6EE66C8C0A33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035473" y="4963913"/>
              <a:ext cx="117492" cy="119096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33" name="AutoShape 9">
              <a:extLst>
                <a:ext uri="{FF2B5EF4-FFF2-40B4-BE49-F238E27FC236}">
                  <a16:creationId xmlns:a16="http://schemas.microsoft.com/office/drawing/2014/main" id="{2AC4365C-DB08-9E05-5D6F-31738B67147D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781436" y="4547872"/>
              <a:ext cx="412810" cy="3953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6101"/>
                  </a:lnTo>
                  <a:lnTo>
                    <a:pt x="14734" y="6101"/>
                  </a:lnTo>
                  <a:lnTo>
                    <a:pt x="9612" y="21600"/>
                  </a:lnTo>
                  <a:lnTo>
                    <a:pt x="5070" y="12806"/>
                  </a:lnTo>
                  <a:lnTo>
                    <a:pt x="7394" y="6101"/>
                  </a:lnTo>
                  <a:lnTo>
                    <a:pt x="0" y="6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34" name="AutoShape 10">
              <a:extLst>
                <a:ext uri="{FF2B5EF4-FFF2-40B4-BE49-F238E27FC236}">
                  <a16:creationId xmlns:a16="http://schemas.microsoft.com/office/drawing/2014/main" id="{E1959C41-DBC1-9162-E834-9A66879C89E5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760795" y="4262042"/>
              <a:ext cx="585873" cy="708223"/>
            </a:xfrm>
            <a:custGeom>
              <a:avLst/>
              <a:gdLst>
                <a:gd name="T0" fmla="*/ 10800 w 21600"/>
                <a:gd name="T1" fmla="*/ 10751 h 21502"/>
                <a:gd name="T2" fmla="*/ 10800 w 21600"/>
                <a:gd name="T3" fmla="*/ 10751 h 21502"/>
                <a:gd name="T4" fmla="*/ 10800 w 21600"/>
                <a:gd name="T5" fmla="*/ 10751 h 21502"/>
                <a:gd name="T6" fmla="*/ 10800 w 21600"/>
                <a:gd name="T7" fmla="*/ 10751 h 2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02">
                  <a:moveTo>
                    <a:pt x="21600" y="16516"/>
                  </a:moveTo>
                  <a:lnTo>
                    <a:pt x="21600" y="16876"/>
                  </a:lnTo>
                  <a:cubicBezTo>
                    <a:pt x="16965" y="20158"/>
                    <a:pt x="10887" y="21312"/>
                    <a:pt x="7258" y="21492"/>
                  </a:cubicBezTo>
                  <a:cubicBezTo>
                    <a:pt x="5247" y="21600"/>
                    <a:pt x="3279" y="20879"/>
                    <a:pt x="1880" y="19689"/>
                  </a:cubicBezTo>
                  <a:cubicBezTo>
                    <a:pt x="393" y="18499"/>
                    <a:pt x="0" y="16443"/>
                    <a:pt x="0" y="13486"/>
                  </a:cubicBezTo>
                  <a:lnTo>
                    <a:pt x="0" y="2488"/>
                  </a:lnTo>
                  <a:lnTo>
                    <a:pt x="5815" y="0"/>
                  </a:lnTo>
                  <a:lnTo>
                    <a:pt x="5903" y="10061"/>
                  </a:lnTo>
                  <a:cubicBezTo>
                    <a:pt x="5772" y="12080"/>
                    <a:pt x="6165" y="14136"/>
                    <a:pt x="6952" y="16047"/>
                  </a:cubicBezTo>
                  <a:cubicBezTo>
                    <a:pt x="7652" y="17633"/>
                    <a:pt x="9445" y="18427"/>
                    <a:pt x="12199" y="18427"/>
                  </a:cubicBezTo>
                  <a:cubicBezTo>
                    <a:pt x="13555" y="18391"/>
                    <a:pt x="14866" y="18174"/>
                    <a:pt x="16134" y="17850"/>
                  </a:cubicBezTo>
                  <a:cubicBezTo>
                    <a:pt x="17971" y="17381"/>
                    <a:pt x="19764" y="16768"/>
                    <a:pt x="21513" y="16047"/>
                  </a:cubicBezTo>
                  <a:cubicBezTo>
                    <a:pt x="21556" y="16191"/>
                    <a:pt x="21600" y="16371"/>
                    <a:pt x="21600" y="1651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35" name="AutoShape 11">
              <a:extLst>
                <a:ext uri="{FF2B5EF4-FFF2-40B4-BE49-F238E27FC236}">
                  <a16:creationId xmlns:a16="http://schemas.microsoft.com/office/drawing/2014/main" id="{4DDF022E-E3AD-DF10-4531-4D217522AA50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219649" y="5052838"/>
              <a:ext cx="207992" cy="4430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9040" y="15897"/>
                  </a:lnTo>
                  <a:lnTo>
                    <a:pt x="9040" y="1617"/>
                  </a:lnTo>
                  <a:lnTo>
                    <a:pt x="0" y="1617"/>
                  </a:lnTo>
                  <a:lnTo>
                    <a:pt x="0" y="225"/>
                  </a:lnTo>
                  <a:cubicBezTo>
                    <a:pt x="6851" y="359"/>
                    <a:pt x="13988" y="90"/>
                    <a:pt x="21600" y="0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36" name="AutoShape 12">
              <a:extLst>
                <a:ext uri="{FF2B5EF4-FFF2-40B4-BE49-F238E27FC236}">
                  <a16:creationId xmlns:a16="http://schemas.microsoft.com/office/drawing/2014/main" id="{9E3B9590-B8C5-E4EA-FB1C-AF32C1529F51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851567" y="4285862"/>
              <a:ext cx="287379" cy="47003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4659"/>
                  </a:moveTo>
                  <a:lnTo>
                    <a:pt x="21600" y="19355"/>
                  </a:lnTo>
                  <a:lnTo>
                    <a:pt x="12323" y="21600"/>
                  </a:lnTo>
                  <a:lnTo>
                    <a:pt x="12323" y="6480"/>
                  </a:lnTo>
                  <a:cubicBezTo>
                    <a:pt x="12323" y="6353"/>
                    <a:pt x="12323" y="6226"/>
                    <a:pt x="12323" y="6099"/>
                  </a:cubicBezTo>
                  <a:cubicBezTo>
                    <a:pt x="12115" y="5167"/>
                    <a:pt x="10731" y="4532"/>
                    <a:pt x="9208" y="4659"/>
                  </a:cubicBezTo>
                  <a:lnTo>
                    <a:pt x="0" y="4659"/>
                  </a:lnTo>
                  <a:lnTo>
                    <a:pt x="0" y="0"/>
                  </a:lnTo>
                  <a:lnTo>
                    <a:pt x="12946" y="0"/>
                  </a:lnTo>
                  <a:cubicBezTo>
                    <a:pt x="18554" y="0"/>
                    <a:pt x="21600" y="1482"/>
                    <a:pt x="21600" y="4659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37" name="AutoShape 13">
              <a:extLst>
                <a:ext uri="{FF2B5EF4-FFF2-40B4-BE49-F238E27FC236}">
                  <a16:creationId xmlns:a16="http://schemas.microsoft.com/office/drawing/2014/main" id="{1A0B092D-720D-FBCE-0537-03F4C46432D4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027804" y="4385902"/>
              <a:ext cx="406459" cy="4493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959" y="6879"/>
                  </a:moveTo>
                  <a:lnTo>
                    <a:pt x="14959" y="5285"/>
                  </a:lnTo>
                  <a:lnTo>
                    <a:pt x="14940" y="5229"/>
                  </a:lnTo>
                  <a:lnTo>
                    <a:pt x="19712" y="0"/>
                  </a:lnTo>
                  <a:lnTo>
                    <a:pt x="21048" y="2280"/>
                  </a:lnTo>
                  <a:cubicBezTo>
                    <a:pt x="21411" y="3349"/>
                    <a:pt x="21600" y="4577"/>
                    <a:pt x="21600" y="5949"/>
                  </a:cubicBezTo>
                  <a:lnTo>
                    <a:pt x="21600" y="6524"/>
                  </a:lnTo>
                  <a:close/>
                  <a:moveTo>
                    <a:pt x="0" y="21600"/>
                  </a:moveTo>
                  <a:lnTo>
                    <a:pt x="5633" y="15427"/>
                  </a:lnTo>
                  <a:lnTo>
                    <a:pt x="5633" y="18119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38" name="AutoShape 14">
              <a:extLst>
                <a:ext uri="{FF2B5EF4-FFF2-40B4-BE49-F238E27FC236}">
                  <a16:creationId xmlns:a16="http://schemas.microsoft.com/office/drawing/2014/main" id="{7F1EC7B9-4037-7631-0D86-CAB92DD62501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618170" y="4460535"/>
              <a:ext cx="117492" cy="117508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39" name="AutoShape 15">
              <a:extLst>
                <a:ext uri="{FF2B5EF4-FFF2-40B4-BE49-F238E27FC236}">
                  <a16:creationId xmlns:a16="http://schemas.microsoft.com/office/drawing/2014/main" id="{AAC9E719-5140-9377-EAD9-BDE5C18DC188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365721" y="4042906"/>
              <a:ext cx="411222" cy="3953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6101"/>
                  </a:lnTo>
                  <a:lnTo>
                    <a:pt x="14734" y="6101"/>
                  </a:lnTo>
                  <a:lnTo>
                    <a:pt x="9612" y="21600"/>
                  </a:lnTo>
                  <a:lnTo>
                    <a:pt x="5070" y="12806"/>
                  </a:lnTo>
                  <a:lnTo>
                    <a:pt x="7394" y="6101"/>
                  </a:lnTo>
                  <a:lnTo>
                    <a:pt x="0" y="6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40" name="AutoShape 16">
              <a:extLst>
                <a:ext uri="{FF2B5EF4-FFF2-40B4-BE49-F238E27FC236}">
                  <a16:creationId xmlns:a16="http://schemas.microsoft.com/office/drawing/2014/main" id="{AF3A82C3-0AD3-D42D-0DB2-B6565FBDA54B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802346" y="4547872"/>
              <a:ext cx="209581" cy="4430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9040" y="15897"/>
                  </a:lnTo>
                  <a:lnTo>
                    <a:pt x="9040" y="1617"/>
                  </a:lnTo>
                  <a:lnTo>
                    <a:pt x="0" y="1617"/>
                  </a:lnTo>
                  <a:lnTo>
                    <a:pt x="0" y="225"/>
                  </a:lnTo>
                  <a:cubicBezTo>
                    <a:pt x="6851" y="359"/>
                    <a:pt x="13988" y="90"/>
                    <a:pt x="21600" y="0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41" name="AutoShape 17">
              <a:extLst>
                <a:ext uri="{FF2B5EF4-FFF2-40B4-BE49-F238E27FC236}">
                  <a16:creationId xmlns:a16="http://schemas.microsoft.com/office/drawing/2014/main" id="{3306AA9F-CFDA-A013-6B00-4792B29EFB93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310150" y="4239811"/>
              <a:ext cx="155598" cy="155619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42" name="AutoShape 18">
              <a:extLst>
                <a:ext uri="{FF2B5EF4-FFF2-40B4-BE49-F238E27FC236}">
                  <a16:creationId xmlns:a16="http://schemas.microsoft.com/office/drawing/2014/main" id="{B7B0D083-97E3-5EB9-B1EF-6F9EC7D8C8DC}"/>
                </a:ext>
              </a:extLst>
            </p:cNvPr>
            <p:cNvSpPr>
              <a:spLocks/>
            </p:cNvSpPr>
            <p:nvPr/>
          </p:nvSpPr>
          <p:spPr bwMode="auto">
            <a:xfrm rot="7484128">
              <a:off x="2996030" y="5003632"/>
              <a:ext cx="295358" cy="2953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85" y="871"/>
                  </a:moveTo>
                  <a:lnTo>
                    <a:pt x="21600" y="0"/>
                  </a:lnTo>
                  <a:lnTo>
                    <a:pt x="21600" y="871"/>
                  </a:lnTo>
                  <a:close/>
                  <a:moveTo>
                    <a:pt x="4931" y="21600"/>
                  </a:moveTo>
                  <a:lnTo>
                    <a:pt x="0" y="12418"/>
                  </a:lnTo>
                  <a:lnTo>
                    <a:pt x="10076" y="6625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43" name="AutoShape 19">
              <a:extLst>
                <a:ext uri="{FF2B5EF4-FFF2-40B4-BE49-F238E27FC236}">
                  <a16:creationId xmlns:a16="http://schemas.microsoft.com/office/drawing/2014/main" id="{31B44025-E147-EE07-1FA4-73BD78733EC6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002401" y="4325560"/>
              <a:ext cx="117492" cy="119096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44" name="AutoShape 20">
              <a:extLst>
                <a:ext uri="{FF2B5EF4-FFF2-40B4-BE49-F238E27FC236}">
                  <a16:creationId xmlns:a16="http://schemas.microsoft.com/office/drawing/2014/main" id="{8695DD47-45EE-C9E0-CBC7-3530B656BDE4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718197" y="6123112"/>
              <a:ext cx="287379" cy="4684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323" y="21600"/>
                  </a:moveTo>
                  <a:lnTo>
                    <a:pt x="12323" y="6480"/>
                  </a:lnTo>
                  <a:cubicBezTo>
                    <a:pt x="12323" y="6353"/>
                    <a:pt x="12323" y="6226"/>
                    <a:pt x="12323" y="6099"/>
                  </a:cubicBezTo>
                  <a:cubicBezTo>
                    <a:pt x="12115" y="5167"/>
                    <a:pt x="10731" y="4532"/>
                    <a:pt x="9208" y="4659"/>
                  </a:cubicBezTo>
                  <a:lnTo>
                    <a:pt x="0" y="4659"/>
                  </a:lnTo>
                  <a:lnTo>
                    <a:pt x="0" y="1938"/>
                  </a:lnTo>
                  <a:lnTo>
                    <a:pt x="2621" y="0"/>
                  </a:lnTo>
                  <a:lnTo>
                    <a:pt x="12946" y="0"/>
                  </a:lnTo>
                  <a:cubicBezTo>
                    <a:pt x="18554" y="0"/>
                    <a:pt x="21600" y="1482"/>
                    <a:pt x="21600" y="4659"/>
                  </a:cubicBezTo>
                  <a:lnTo>
                    <a:pt x="21600" y="19355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45" name="AutoShape 21">
              <a:extLst>
                <a:ext uri="{FF2B5EF4-FFF2-40B4-BE49-F238E27FC236}">
                  <a16:creationId xmlns:a16="http://schemas.microsoft.com/office/drawing/2014/main" id="{58FDADFF-3640-85FB-ECD3-C711F2F92BFD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907137" y="6286671"/>
              <a:ext cx="338187" cy="3795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696" y="6867"/>
                  </a:moveTo>
                  <a:lnTo>
                    <a:pt x="20079" y="0"/>
                  </a:lnTo>
                  <a:lnTo>
                    <a:pt x="20936" y="1435"/>
                  </a:lnTo>
                  <a:cubicBezTo>
                    <a:pt x="21372" y="2699"/>
                    <a:pt x="21600" y="4151"/>
                    <a:pt x="21600" y="5773"/>
                  </a:cubicBezTo>
                  <a:lnTo>
                    <a:pt x="21600" y="6453"/>
                  </a:lnTo>
                  <a:close/>
                  <a:moveTo>
                    <a:pt x="0" y="21600"/>
                  </a:moveTo>
                  <a:lnTo>
                    <a:pt x="2372" y="19048"/>
                  </a:lnTo>
                  <a:lnTo>
                    <a:pt x="2372" y="20161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46" name="AutoShape 22">
              <a:extLst>
                <a:ext uri="{FF2B5EF4-FFF2-40B4-BE49-F238E27FC236}">
                  <a16:creationId xmlns:a16="http://schemas.microsoft.com/office/drawing/2014/main" id="{C3903E7D-209A-FEAC-6F38-A05C4103D42A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802346" y="6007193"/>
              <a:ext cx="384231" cy="27789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610" y="10836"/>
                  </a:moveTo>
                  <a:lnTo>
                    <a:pt x="18662" y="10836"/>
                  </a:lnTo>
                  <a:lnTo>
                    <a:pt x="670" y="21600"/>
                  </a:lnTo>
                  <a:lnTo>
                    <a:pt x="0" y="20317"/>
                  </a:lnTo>
                  <a:lnTo>
                    <a:pt x="12218" y="4420"/>
                  </a:lnTo>
                  <a:cubicBezTo>
                    <a:pt x="13764" y="1925"/>
                    <a:pt x="15981" y="356"/>
                    <a:pt x="18404" y="0"/>
                  </a:cubicBezTo>
                  <a:cubicBezTo>
                    <a:pt x="20878" y="0"/>
                    <a:pt x="21600" y="2994"/>
                    <a:pt x="21600" y="5275"/>
                  </a:cubicBezTo>
                  <a:cubicBezTo>
                    <a:pt x="21445" y="7770"/>
                    <a:pt x="20260" y="9838"/>
                    <a:pt x="18610" y="1083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47" name="AutoShape 23">
              <a:extLst>
                <a:ext uri="{FF2B5EF4-FFF2-40B4-BE49-F238E27FC236}">
                  <a16:creationId xmlns:a16="http://schemas.microsoft.com/office/drawing/2014/main" id="{6E48DE44-71C3-D2C1-CDDB-29BDA7DB520F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484800" y="6296199"/>
              <a:ext cx="117492" cy="117508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48" name="AutoShape 24">
              <a:extLst>
                <a:ext uri="{FF2B5EF4-FFF2-40B4-BE49-F238E27FC236}">
                  <a16:creationId xmlns:a16="http://schemas.microsoft.com/office/drawing/2014/main" id="{038EF1A8-DA8E-3EFC-9707-6587504A3E0B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232351" y="5880158"/>
              <a:ext cx="411222" cy="3938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6101"/>
                  </a:lnTo>
                  <a:lnTo>
                    <a:pt x="14734" y="6101"/>
                  </a:lnTo>
                  <a:lnTo>
                    <a:pt x="9612" y="21600"/>
                  </a:lnTo>
                  <a:lnTo>
                    <a:pt x="5070" y="12806"/>
                  </a:lnTo>
                  <a:lnTo>
                    <a:pt x="7394" y="6101"/>
                  </a:lnTo>
                  <a:lnTo>
                    <a:pt x="0" y="6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49" name="AutoShape 25">
              <a:extLst>
                <a:ext uri="{FF2B5EF4-FFF2-40B4-BE49-F238E27FC236}">
                  <a16:creationId xmlns:a16="http://schemas.microsoft.com/office/drawing/2014/main" id="{82EC8A03-223C-1DB7-B417-A03C7F4ABB62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210123" y="5594328"/>
              <a:ext cx="587461" cy="708223"/>
            </a:xfrm>
            <a:custGeom>
              <a:avLst/>
              <a:gdLst>
                <a:gd name="T0" fmla="*/ 10800 w 21600"/>
                <a:gd name="T1" fmla="*/ 10751 h 21502"/>
                <a:gd name="T2" fmla="*/ 10800 w 21600"/>
                <a:gd name="T3" fmla="*/ 10751 h 21502"/>
                <a:gd name="T4" fmla="*/ 10800 w 21600"/>
                <a:gd name="T5" fmla="*/ 10751 h 21502"/>
                <a:gd name="T6" fmla="*/ 10800 w 21600"/>
                <a:gd name="T7" fmla="*/ 10751 h 2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02">
                  <a:moveTo>
                    <a:pt x="21600" y="16516"/>
                  </a:moveTo>
                  <a:lnTo>
                    <a:pt x="21600" y="16876"/>
                  </a:lnTo>
                  <a:cubicBezTo>
                    <a:pt x="16965" y="20158"/>
                    <a:pt x="10887" y="21312"/>
                    <a:pt x="7258" y="21492"/>
                  </a:cubicBezTo>
                  <a:cubicBezTo>
                    <a:pt x="5247" y="21600"/>
                    <a:pt x="3279" y="20879"/>
                    <a:pt x="1880" y="19689"/>
                  </a:cubicBezTo>
                  <a:cubicBezTo>
                    <a:pt x="393" y="18499"/>
                    <a:pt x="0" y="16443"/>
                    <a:pt x="0" y="13486"/>
                  </a:cubicBezTo>
                  <a:lnTo>
                    <a:pt x="0" y="2488"/>
                  </a:lnTo>
                  <a:lnTo>
                    <a:pt x="5815" y="0"/>
                  </a:lnTo>
                  <a:lnTo>
                    <a:pt x="5903" y="10061"/>
                  </a:lnTo>
                  <a:cubicBezTo>
                    <a:pt x="5772" y="12080"/>
                    <a:pt x="6165" y="14136"/>
                    <a:pt x="6952" y="16047"/>
                  </a:cubicBezTo>
                  <a:cubicBezTo>
                    <a:pt x="7652" y="17633"/>
                    <a:pt x="9445" y="18427"/>
                    <a:pt x="12199" y="18427"/>
                  </a:cubicBezTo>
                  <a:cubicBezTo>
                    <a:pt x="13555" y="18391"/>
                    <a:pt x="14866" y="18174"/>
                    <a:pt x="16134" y="17850"/>
                  </a:cubicBezTo>
                  <a:cubicBezTo>
                    <a:pt x="17971" y="17381"/>
                    <a:pt x="19764" y="16768"/>
                    <a:pt x="21513" y="16047"/>
                  </a:cubicBezTo>
                  <a:cubicBezTo>
                    <a:pt x="21556" y="16191"/>
                    <a:pt x="21600" y="16371"/>
                    <a:pt x="21600" y="1651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50" name="AutoShape 26">
              <a:extLst>
                <a:ext uri="{FF2B5EF4-FFF2-40B4-BE49-F238E27FC236}">
                  <a16:creationId xmlns:a16="http://schemas.microsoft.com/office/drawing/2014/main" id="{0DCFA02C-B883-5299-F757-0CEE63A110DB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668977" y="6383535"/>
              <a:ext cx="209581" cy="4430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9040" y="15897"/>
                  </a:lnTo>
                  <a:lnTo>
                    <a:pt x="9040" y="1617"/>
                  </a:lnTo>
                  <a:lnTo>
                    <a:pt x="0" y="1617"/>
                  </a:lnTo>
                  <a:lnTo>
                    <a:pt x="0" y="225"/>
                  </a:lnTo>
                  <a:cubicBezTo>
                    <a:pt x="6851" y="359"/>
                    <a:pt x="13988" y="90"/>
                    <a:pt x="21600" y="0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51" name="AutoShape 27">
              <a:extLst>
                <a:ext uri="{FF2B5EF4-FFF2-40B4-BE49-F238E27FC236}">
                  <a16:creationId xmlns:a16="http://schemas.microsoft.com/office/drawing/2014/main" id="{F90B8B2C-4444-C122-4FEA-1012F7FAB748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067498" y="5795996"/>
              <a:ext cx="103202" cy="107980"/>
            </a:xfrm>
            <a:custGeom>
              <a:avLst/>
              <a:gdLst>
                <a:gd name="T0" fmla="*/ 10229 w 20459"/>
                <a:gd name="T1" fmla="*/ 10800 h 21600"/>
                <a:gd name="T2" fmla="*/ 10229 w 20459"/>
                <a:gd name="T3" fmla="*/ 10800 h 21600"/>
                <a:gd name="T4" fmla="*/ 10229 w 20459"/>
                <a:gd name="T5" fmla="*/ 10800 h 21600"/>
                <a:gd name="T6" fmla="*/ 10229 w 20459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59" h="21600">
                  <a:moveTo>
                    <a:pt x="609" y="18268"/>
                  </a:moveTo>
                  <a:lnTo>
                    <a:pt x="0" y="16806"/>
                  </a:lnTo>
                  <a:lnTo>
                    <a:pt x="13709" y="0"/>
                  </a:lnTo>
                  <a:lnTo>
                    <a:pt x="17037" y="1425"/>
                  </a:lnTo>
                  <a:cubicBezTo>
                    <a:pt x="21600" y="5867"/>
                    <a:pt x="21600" y="13456"/>
                    <a:pt x="17037" y="18083"/>
                  </a:cubicBezTo>
                  <a:cubicBezTo>
                    <a:pt x="14846" y="20305"/>
                    <a:pt x="11926" y="21600"/>
                    <a:pt x="8823" y="21600"/>
                  </a:cubicBezTo>
                  <a:cubicBezTo>
                    <a:pt x="5720" y="21600"/>
                    <a:pt x="2799" y="20489"/>
                    <a:pt x="609" y="18268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52" name="AutoShape 28">
              <a:extLst>
                <a:ext uri="{FF2B5EF4-FFF2-40B4-BE49-F238E27FC236}">
                  <a16:creationId xmlns:a16="http://schemas.microsoft.com/office/drawing/2014/main" id="{9C035AB8-838E-2839-CA6C-96BBD9AFB4D1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824575" y="5402186"/>
              <a:ext cx="317546" cy="3938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6046" y="21600"/>
                  </a:moveTo>
                  <a:lnTo>
                    <a:pt x="154" y="12806"/>
                  </a:lnTo>
                  <a:lnTo>
                    <a:pt x="3169" y="6101"/>
                  </a:lnTo>
                  <a:lnTo>
                    <a:pt x="0" y="6101"/>
                  </a:lnTo>
                  <a:lnTo>
                    <a:pt x="6291" y="0"/>
                  </a:lnTo>
                  <a:lnTo>
                    <a:pt x="21600" y="0"/>
                  </a:lnTo>
                  <a:lnTo>
                    <a:pt x="21600" y="6101"/>
                  </a:lnTo>
                  <a:lnTo>
                    <a:pt x="12693" y="6101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53" name="AutoShape 29">
              <a:extLst>
                <a:ext uri="{FF2B5EF4-FFF2-40B4-BE49-F238E27FC236}">
                  <a16:creationId xmlns:a16="http://schemas.microsoft.com/office/drawing/2014/main" id="{508EF8C9-34C2-0530-1F92-FC5CEB24DBAE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761065" y="5570508"/>
              <a:ext cx="155598" cy="155619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54" name="AutoShape 30">
              <a:extLst>
                <a:ext uri="{FF2B5EF4-FFF2-40B4-BE49-F238E27FC236}">
                  <a16:creationId xmlns:a16="http://schemas.microsoft.com/office/drawing/2014/main" id="{DDEF04C8-2669-09F8-85EB-9FFC6FBEF0CF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759478" y="6893266"/>
              <a:ext cx="293730" cy="187377"/>
            </a:xfrm>
            <a:custGeom>
              <a:avLst/>
              <a:gdLst>
                <a:gd name="T0" fmla="*/ 10800 w 21600"/>
                <a:gd name="T1" fmla="*/ 10618 h 21237"/>
                <a:gd name="T2" fmla="*/ 10800 w 21600"/>
                <a:gd name="T3" fmla="*/ 10618 h 21237"/>
                <a:gd name="T4" fmla="*/ 10800 w 21600"/>
                <a:gd name="T5" fmla="*/ 10618 h 21237"/>
                <a:gd name="T6" fmla="*/ 10800 w 21600"/>
                <a:gd name="T7" fmla="*/ 10618 h 21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237">
                  <a:moveTo>
                    <a:pt x="2695" y="14484"/>
                  </a:moveTo>
                  <a:cubicBezTo>
                    <a:pt x="1577" y="12822"/>
                    <a:pt x="768" y="10708"/>
                    <a:pt x="192" y="8133"/>
                  </a:cubicBezTo>
                  <a:lnTo>
                    <a:pt x="0" y="6536"/>
                  </a:lnTo>
                  <a:lnTo>
                    <a:pt x="3530" y="0"/>
                  </a:lnTo>
                  <a:lnTo>
                    <a:pt x="21600" y="19183"/>
                  </a:lnTo>
                  <a:lnTo>
                    <a:pt x="19733" y="19947"/>
                  </a:lnTo>
                  <a:cubicBezTo>
                    <a:pt x="17423" y="20635"/>
                    <a:pt x="15297" y="21029"/>
                    <a:pt x="13478" y="21197"/>
                  </a:cubicBezTo>
                  <a:cubicBezTo>
                    <a:pt x="9445" y="21600"/>
                    <a:pt x="5500" y="18915"/>
                    <a:pt x="2695" y="1448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55" name="AutoShape 31">
              <a:extLst>
                <a:ext uri="{FF2B5EF4-FFF2-40B4-BE49-F238E27FC236}">
                  <a16:creationId xmlns:a16="http://schemas.microsoft.com/office/drawing/2014/main" id="{0004E41C-5D6F-DEA1-A6D1-2DF7319FA7E9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821128" y="3456955"/>
              <a:ext cx="287380" cy="47003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4659"/>
                  </a:moveTo>
                  <a:lnTo>
                    <a:pt x="21600" y="19355"/>
                  </a:lnTo>
                  <a:lnTo>
                    <a:pt x="12323" y="21600"/>
                  </a:lnTo>
                  <a:lnTo>
                    <a:pt x="12323" y="6480"/>
                  </a:lnTo>
                  <a:cubicBezTo>
                    <a:pt x="12323" y="6353"/>
                    <a:pt x="12323" y="6226"/>
                    <a:pt x="12323" y="6099"/>
                  </a:cubicBezTo>
                  <a:cubicBezTo>
                    <a:pt x="12115" y="5167"/>
                    <a:pt x="10731" y="4532"/>
                    <a:pt x="9208" y="4659"/>
                  </a:cubicBezTo>
                  <a:lnTo>
                    <a:pt x="0" y="4659"/>
                  </a:lnTo>
                  <a:lnTo>
                    <a:pt x="0" y="0"/>
                  </a:lnTo>
                  <a:lnTo>
                    <a:pt x="12946" y="0"/>
                  </a:lnTo>
                  <a:cubicBezTo>
                    <a:pt x="18554" y="0"/>
                    <a:pt x="21600" y="1482"/>
                    <a:pt x="21600" y="4659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56" name="AutoShape 32">
              <a:extLst>
                <a:ext uri="{FF2B5EF4-FFF2-40B4-BE49-F238E27FC236}">
                  <a16:creationId xmlns:a16="http://schemas.microsoft.com/office/drawing/2014/main" id="{E28EE657-0DB9-1A8C-D324-5FEE9A26FF44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998954" y="3509356"/>
              <a:ext cx="525540" cy="512906"/>
            </a:xfrm>
            <a:custGeom>
              <a:avLst/>
              <a:gdLst>
                <a:gd name="T0" fmla="*/ 10800 w 21600"/>
                <a:gd name="T1" fmla="+- 0 10836 72"/>
                <a:gd name="T2" fmla="*/ 10836 h 21528"/>
                <a:gd name="T3" fmla="*/ 10800 w 21600"/>
                <a:gd name="T4" fmla="+- 0 10836 72"/>
                <a:gd name="T5" fmla="*/ 10836 h 21528"/>
                <a:gd name="T6" fmla="*/ 10800 w 21600"/>
                <a:gd name="T7" fmla="+- 0 10836 72"/>
                <a:gd name="T8" fmla="*/ 10836 h 21528"/>
                <a:gd name="T9" fmla="*/ 10800 w 21600"/>
                <a:gd name="T10" fmla="+- 0 10836 72"/>
                <a:gd name="T11" fmla="*/ 10836 h 21528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28">
                  <a:moveTo>
                    <a:pt x="21600" y="7475"/>
                  </a:moveTo>
                  <a:lnTo>
                    <a:pt x="21600" y="7975"/>
                  </a:lnTo>
                  <a:lnTo>
                    <a:pt x="16464" y="8283"/>
                  </a:lnTo>
                  <a:lnTo>
                    <a:pt x="16464" y="6897"/>
                  </a:lnTo>
                  <a:cubicBezTo>
                    <a:pt x="16464" y="4818"/>
                    <a:pt x="15294" y="3393"/>
                    <a:pt x="13670" y="3393"/>
                  </a:cubicBezTo>
                  <a:cubicBezTo>
                    <a:pt x="11253" y="3393"/>
                    <a:pt x="9252" y="6666"/>
                    <a:pt x="9252" y="10786"/>
                  </a:cubicBezTo>
                  <a:lnTo>
                    <a:pt x="9252" y="18063"/>
                  </a:lnTo>
                  <a:lnTo>
                    <a:pt x="4267" y="21528"/>
                  </a:lnTo>
                  <a:lnTo>
                    <a:pt x="4267" y="3855"/>
                  </a:lnTo>
                  <a:lnTo>
                    <a:pt x="0" y="3855"/>
                  </a:lnTo>
                  <a:lnTo>
                    <a:pt x="0" y="121"/>
                  </a:lnTo>
                  <a:lnTo>
                    <a:pt x="8685" y="121"/>
                  </a:lnTo>
                  <a:lnTo>
                    <a:pt x="8685" y="6358"/>
                  </a:lnTo>
                  <a:lnTo>
                    <a:pt x="8799" y="6358"/>
                  </a:lnTo>
                  <a:cubicBezTo>
                    <a:pt x="10007" y="2700"/>
                    <a:pt x="10951" y="1276"/>
                    <a:pt x="12764" y="506"/>
                  </a:cubicBezTo>
                  <a:cubicBezTo>
                    <a:pt x="13594" y="159"/>
                    <a:pt x="14463" y="-33"/>
                    <a:pt x="15369" y="5"/>
                  </a:cubicBezTo>
                  <a:cubicBezTo>
                    <a:pt x="19259" y="-72"/>
                    <a:pt x="21600" y="2700"/>
                    <a:pt x="21600" y="7475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57" name="AutoShape 33">
              <a:extLst>
                <a:ext uri="{FF2B5EF4-FFF2-40B4-BE49-F238E27FC236}">
                  <a16:creationId xmlns:a16="http://schemas.microsoft.com/office/drawing/2014/main" id="{ACC60237-65D7-C86A-097A-E65D7DE1CF0C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903690" y="3341034"/>
              <a:ext cx="385819" cy="2794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610" y="10836"/>
                  </a:moveTo>
                  <a:lnTo>
                    <a:pt x="18662" y="10836"/>
                  </a:lnTo>
                  <a:lnTo>
                    <a:pt x="670" y="21600"/>
                  </a:lnTo>
                  <a:lnTo>
                    <a:pt x="0" y="20317"/>
                  </a:lnTo>
                  <a:lnTo>
                    <a:pt x="12218" y="4420"/>
                  </a:lnTo>
                  <a:cubicBezTo>
                    <a:pt x="13764" y="1925"/>
                    <a:pt x="15981" y="356"/>
                    <a:pt x="18404" y="0"/>
                  </a:cubicBezTo>
                  <a:cubicBezTo>
                    <a:pt x="20878" y="0"/>
                    <a:pt x="21600" y="2994"/>
                    <a:pt x="21600" y="5275"/>
                  </a:cubicBezTo>
                  <a:cubicBezTo>
                    <a:pt x="21445" y="7770"/>
                    <a:pt x="20260" y="9838"/>
                    <a:pt x="18610" y="1083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58" name="AutoShape 34">
              <a:extLst>
                <a:ext uri="{FF2B5EF4-FFF2-40B4-BE49-F238E27FC236}">
                  <a16:creationId xmlns:a16="http://schemas.microsoft.com/office/drawing/2014/main" id="{98386642-5FF8-DFFD-E04C-EBB779CA8ED7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587732" y="3630040"/>
              <a:ext cx="117492" cy="119096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59" name="AutoShape 35">
              <a:extLst>
                <a:ext uri="{FF2B5EF4-FFF2-40B4-BE49-F238E27FC236}">
                  <a16:creationId xmlns:a16="http://schemas.microsoft.com/office/drawing/2014/main" id="{8232EE9A-395E-279B-A0F6-CBBB36B045DB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335283" y="3213999"/>
              <a:ext cx="411223" cy="3953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6101"/>
                  </a:lnTo>
                  <a:lnTo>
                    <a:pt x="14734" y="6101"/>
                  </a:lnTo>
                  <a:lnTo>
                    <a:pt x="9612" y="21600"/>
                  </a:lnTo>
                  <a:lnTo>
                    <a:pt x="5070" y="12806"/>
                  </a:lnTo>
                  <a:lnTo>
                    <a:pt x="7394" y="6101"/>
                  </a:lnTo>
                  <a:lnTo>
                    <a:pt x="0" y="6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60" name="AutoShape 36">
              <a:extLst>
                <a:ext uri="{FF2B5EF4-FFF2-40B4-BE49-F238E27FC236}">
                  <a16:creationId xmlns:a16="http://schemas.microsoft.com/office/drawing/2014/main" id="{594A4233-7ABD-A50C-0DC5-7E7689386248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313054" y="2928169"/>
              <a:ext cx="587461" cy="708223"/>
            </a:xfrm>
            <a:custGeom>
              <a:avLst/>
              <a:gdLst>
                <a:gd name="T0" fmla="*/ 10800 w 21600"/>
                <a:gd name="T1" fmla="*/ 10751 h 21502"/>
                <a:gd name="T2" fmla="*/ 10800 w 21600"/>
                <a:gd name="T3" fmla="*/ 10751 h 21502"/>
                <a:gd name="T4" fmla="*/ 10800 w 21600"/>
                <a:gd name="T5" fmla="*/ 10751 h 21502"/>
                <a:gd name="T6" fmla="*/ 10800 w 21600"/>
                <a:gd name="T7" fmla="*/ 10751 h 2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02">
                  <a:moveTo>
                    <a:pt x="21600" y="16516"/>
                  </a:moveTo>
                  <a:lnTo>
                    <a:pt x="21600" y="16876"/>
                  </a:lnTo>
                  <a:cubicBezTo>
                    <a:pt x="16965" y="20158"/>
                    <a:pt x="10887" y="21312"/>
                    <a:pt x="7258" y="21492"/>
                  </a:cubicBezTo>
                  <a:cubicBezTo>
                    <a:pt x="5247" y="21600"/>
                    <a:pt x="3279" y="20879"/>
                    <a:pt x="1880" y="19689"/>
                  </a:cubicBezTo>
                  <a:cubicBezTo>
                    <a:pt x="393" y="18499"/>
                    <a:pt x="0" y="16443"/>
                    <a:pt x="0" y="13486"/>
                  </a:cubicBezTo>
                  <a:lnTo>
                    <a:pt x="0" y="2488"/>
                  </a:lnTo>
                  <a:lnTo>
                    <a:pt x="5815" y="0"/>
                  </a:lnTo>
                  <a:lnTo>
                    <a:pt x="5903" y="10061"/>
                  </a:lnTo>
                  <a:cubicBezTo>
                    <a:pt x="5772" y="12080"/>
                    <a:pt x="6165" y="14136"/>
                    <a:pt x="6952" y="16047"/>
                  </a:cubicBezTo>
                  <a:cubicBezTo>
                    <a:pt x="7652" y="17633"/>
                    <a:pt x="9445" y="18427"/>
                    <a:pt x="12199" y="18427"/>
                  </a:cubicBezTo>
                  <a:cubicBezTo>
                    <a:pt x="13555" y="18391"/>
                    <a:pt x="14866" y="18174"/>
                    <a:pt x="16134" y="17850"/>
                  </a:cubicBezTo>
                  <a:cubicBezTo>
                    <a:pt x="17971" y="17381"/>
                    <a:pt x="19764" y="16768"/>
                    <a:pt x="21513" y="16047"/>
                  </a:cubicBezTo>
                  <a:cubicBezTo>
                    <a:pt x="21556" y="16191"/>
                    <a:pt x="21600" y="16371"/>
                    <a:pt x="21600" y="1651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61" name="AutoShape 37">
              <a:extLst>
                <a:ext uri="{FF2B5EF4-FFF2-40B4-BE49-F238E27FC236}">
                  <a16:creationId xmlns:a16="http://schemas.microsoft.com/office/drawing/2014/main" id="{DCE23A35-D4DF-9596-9B3D-2EEAEB6FF551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771909" y="3718965"/>
              <a:ext cx="209581" cy="4430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9040" y="15897"/>
                  </a:lnTo>
                  <a:lnTo>
                    <a:pt x="9040" y="1617"/>
                  </a:lnTo>
                  <a:lnTo>
                    <a:pt x="0" y="1617"/>
                  </a:lnTo>
                  <a:lnTo>
                    <a:pt x="0" y="225"/>
                  </a:lnTo>
                  <a:cubicBezTo>
                    <a:pt x="6851" y="359"/>
                    <a:pt x="13988" y="90"/>
                    <a:pt x="21600" y="0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62" name="AutoShape 38">
              <a:extLst>
                <a:ext uri="{FF2B5EF4-FFF2-40B4-BE49-F238E27FC236}">
                  <a16:creationId xmlns:a16="http://schemas.microsoft.com/office/drawing/2014/main" id="{D7828C60-D70F-8DB7-AFE7-20C94A5CC9E3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403826" y="2951989"/>
              <a:ext cx="287379" cy="47003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4659"/>
                  </a:moveTo>
                  <a:lnTo>
                    <a:pt x="21600" y="19355"/>
                  </a:lnTo>
                  <a:lnTo>
                    <a:pt x="12323" y="21600"/>
                  </a:lnTo>
                  <a:lnTo>
                    <a:pt x="12323" y="6480"/>
                  </a:lnTo>
                  <a:cubicBezTo>
                    <a:pt x="12323" y="6353"/>
                    <a:pt x="12323" y="6226"/>
                    <a:pt x="12323" y="6099"/>
                  </a:cubicBezTo>
                  <a:cubicBezTo>
                    <a:pt x="12115" y="5167"/>
                    <a:pt x="10731" y="4532"/>
                    <a:pt x="9208" y="4659"/>
                  </a:cubicBezTo>
                  <a:lnTo>
                    <a:pt x="0" y="4659"/>
                  </a:lnTo>
                  <a:lnTo>
                    <a:pt x="0" y="0"/>
                  </a:lnTo>
                  <a:lnTo>
                    <a:pt x="12946" y="0"/>
                  </a:lnTo>
                  <a:cubicBezTo>
                    <a:pt x="18554" y="0"/>
                    <a:pt x="21600" y="1482"/>
                    <a:pt x="21600" y="4659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63" name="AutoShape 39">
              <a:extLst>
                <a:ext uri="{FF2B5EF4-FFF2-40B4-BE49-F238E27FC236}">
                  <a16:creationId xmlns:a16="http://schemas.microsoft.com/office/drawing/2014/main" id="{C3FF7BFA-CBBB-1ABC-5913-EA3C98055236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583239" y="3004390"/>
              <a:ext cx="525540" cy="512906"/>
            </a:xfrm>
            <a:custGeom>
              <a:avLst/>
              <a:gdLst>
                <a:gd name="T0" fmla="*/ 10800 w 21600"/>
                <a:gd name="T1" fmla="+- 0 10836 72"/>
                <a:gd name="T2" fmla="*/ 10836 h 21528"/>
                <a:gd name="T3" fmla="*/ 10800 w 21600"/>
                <a:gd name="T4" fmla="+- 0 10836 72"/>
                <a:gd name="T5" fmla="*/ 10836 h 21528"/>
                <a:gd name="T6" fmla="*/ 10800 w 21600"/>
                <a:gd name="T7" fmla="+- 0 10836 72"/>
                <a:gd name="T8" fmla="*/ 10836 h 21528"/>
                <a:gd name="T9" fmla="*/ 10800 w 21600"/>
                <a:gd name="T10" fmla="+- 0 10836 72"/>
                <a:gd name="T11" fmla="*/ 10836 h 21528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28">
                  <a:moveTo>
                    <a:pt x="21600" y="7475"/>
                  </a:moveTo>
                  <a:lnTo>
                    <a:pt x="21600" y="7975"/>
                  </a:lnTo>
                  <a:lnTo>
                    <a:pt x="16464" y="8283"/>
                  </a:lnTo>
                  <a:lnTo>
                    <a:pt x="16464" y="6897"/>
                  </a:lnTo>
                  <a:cubicBezTo>
                    <a:pt x="16464" y="4818"/>
                    <a:pt x="15294" y="3393"/>
                    <a:pt x="13670" y="3393"/>
                  </a:cubicBezTo>
                  <a:cubicBezTo>
                    <a:pt x="11253" y="3393"/>
                    <a:pt x="9252" y="6666"/>
                    <a:pt x="9252" y="10786"/>
                  </a:cubicBezTo>
                  <a:lnTo>
                    <a:pt x="9252" y="18063"/>
                  </a:lnTo>
                  <a:lnTo>
                    <a:pt x="4267" y="21528"/>
                  </a:lnTo>
                  <a:lnTo>
                    <a:pt x="4267" y="3855"/>
                  </a:lnTo>
                  <a:lnTo>
                    <a:pt x="0" y="3855"/>
                  </a:lnTo>
                  <a:lnTo>
                    <a:pt x="0" y="121"/>
                  </a:lnTo>
                  <a:lnTo>
                    <a:pt x="8685" y="121"/>
                  </a:lnTo>
                  <a:lnTo>
                    <a:pt x="8685" y="6358"/>
                  </a:lnTo>
                  <a:lnTo>
                    <a:pt x="8799" y="6358"/>
                  </a:lnTo>
                  <a:cubicBezTo>
                    <a:pt x="10007" y="2700"/>
                    <a:pt x="10951" y="1276"/>
                    <a:pt x="12764" y="506"/>
                  </a:cubicBezTo>
                  <a:cubicBezTo>
                    <a:pt x="13594" y="159"/>
                    <a:pt x="14463" y="-33"/>
                    <a:pt x="15369" y="5"/>
                  </a:cubicBezTo>
                  <a:cubicBezTo>
                    <a:pt x="19259" y="-72"/>
                    <a:pt x="21600" y="2700"/>
                    <a:pt x="21600" y="7475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64" name="AutoShape 40">
              <a:extLst>
                <a:ext uri="{FF2B5EF4-FFF2-40B4-BE49-F238E27FC236}">
                  <a16:creationId xmlns:a16="http://schemas.microsoft.com/office/drawing/2014/main" id="{CEFACE0B-0D32-4FF4-C73B-A51E48E0FFC2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170429" y="3126662"/>
              <a:ext cx="117492" cy="117508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65" name="AutoShape 41">
              <a:extLst>
                <a:ext uri="{FF2B5EF4-FFF2-40B4-BE49-F238E27FC236}">
                  <a16:creationId xmlns:a16="http://schemas.microsoft.com/office/drawing/2014/main" id="{AF27BCD3-433D-AFBB-2208-3461C5F3A7D4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917981" y="2709033"/>
              <a:ext cx="411222" cy="3953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6101"/>
                  </a:lnTo>
                  <a:lnTo>
                    <a:pt x="14734" y="6101"/>
                  </a:lnTo>
                  <a:lnTo>
                    <a:pt x="9612" y="21600"/>
                  </a:lnTo>
                  <a:lnTo>
                    <a:pt x="5070" y="12806"/>
                  </a:lnTo>
                  <a:lnTo>
                    <a:pt x="7394" y="6101"/>
                  </a:lnTo>
                  <a:lnTo>
                    <a:pt x="0" y="6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66" name="AutoShape 42">
              <a:extLst>
                <a:ext uri="{FF2B5EF4-FFF2-40B4-BE49-F238E27FC236}">
                  <a16:creationId xmlns:a16="http://schemas.microsoft.com/office/drawing/2014/main" id="{5C0EE9EA-6D9D-FBC6-8A07-DDBED2FA08B8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356194" y="3213999"/>
              <a:ext cx="207992" cy="4430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9040" y="15897"/>
                  </a:lnTo>
                  <a:lnTo>
                    <a:pt x="9040" y="1617"/>
                  </a:lnTo>
                  <a:lnTo>
                    <a:pt x="0" y="1617"/>
                  </a:lnTo>
                  <a:lnTo>
                    <a:pt x="0" y="225"/>
                  </a:lnTo>
                  <a:cubicBezTo>
                    <a:pt x="6851" y="359"/>
                    <a:pt x="13988" y="90"/>
                    <a:pt x="21600" y="0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67" name="AutoShape 43">
              <a:extLst>
                <a:ext uri="{FF2B5EF4-FFF2-40B4-BE49-F238E27FC236}">
                  <a16:creationId xmlns:a16="http://schemas.microsoft.com/office/drawing/2014/main" id="{E8A4D5F6-0C07-9994-F5C3-9628C27ED093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862409" y="2905938"/>
              <a:ext cx="155598" cy="155619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68" name="AutoShape 44">
              <a:extLst>
                <a:ext uri="{FF2B5EF4-FFF2-40B4-BE49-F238E27FC236}">
                  <a16:creationId xmlns:a16="http://schemas.microsoft.com/office/drawing/2014/main" id="{7387EBA3-6E7A-2BB8-1788-770ABB677D92}"/>
                </a:ext>
              </a:extLst>
            </p:cNvPr>
            <p:cNvSpPr>
              <a:spLocks/>
            </p:cNvSpPr>
            <p:nvPr/>
          </p:nvSpPr>
          <p:spPr bwMode="auto">
            <a:xfrm rot="7484128">
              <a:off x="2565747" y="3601484"/>
              <a:ext cx="411277" cy="3953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6101"/>
                  </a:lnTo>
                  <a:lnTo>
                    <a:pt x="14734" y="6101"/>
                  </a:lnTo>
                  <a:lnTo>
                    <a:pt x="9612" y="21600"/>
                  </a:lnTo>
                  <a:lnTo>
                    <a:pt x="5070" y="12806"/>
                  </a:lnTo>
                  <a:lnTo>
                    <a:pt x="7394" y="6101"/>
                  </a:lnTo>
                  <a:lnTo>
                    <a:pt x="0" y="6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69" name="AutoShape 45">
              <a:extLst>
                <a:ext uri="{FF2B5EF4-FFF2-40B4-BE49-F238E27FC236}">
                  <a16:creationId xmlns:a16="http://schemas.microsoft.com/office/drawing/2014/main" id="{5538B45F-171B-51EE-9190-C3C8F6729E22}"/>
                </a:ext>
              </a:extLst>
            </p:cNvPr>
            <p:cNvSpPr>
              <a:spLocks/>
            </p:cNvSpPr>
            <p:nvPr/>
          </p:nvSpPr>
          <p:spPr bwMode="auto">
            <a:xfrm rot="13089394">
              <a:off x="2783294" y="3525236"/>
              <a:ext cx="549355" cy="662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6989"/>
                  </a:moveTo>
                  <a:cubicBezTo>
                    <a:pt x="18124" y="19467"/>
                    <a:pt x="13836" y="20740"/>
                    <a:pt x="10378" y="21298"/>
                  </a:cubicBezTo>
                  <a:lnTo>
                    <a:pt x="7591" y="21600"/>
                  </a:lnTo>
                  <a:lnTo>
                    <a:pt x="0" y="12002"/>
                  </a:lnTo>
                  <a:lnTo>
                    <a:pt x="0" y="2505"/>
                  </a:lnTo>
                  <a:lnTo>
                    <a:pt x="5815" y="0"/>
                  </a:lnTo>
                  <a:lnTo>
                    <a:pt x="5903" y="10128"/>
                  </a:lnTo>
                  <a:cubicBezTo>
                    <a:pt x="5772" y="12161"/>
                    <a:pt x="6165" y="14230"/>
                    <a:pt x="6952" y="16154"/>
                  </a:cubicBezTo>
                  <a:cubicBezTo>
                    <a:pt x="7652" y="17752"/>
                    <a:pt x="9445" y="18550"/>
                    <a:pt x="12199" y="18550"/>
                  </a:cubicBezTo>
                  <a:cubicBezTo>
                    <a:pt x="13555" y="18514"/>
                    <a:pt x="14866" y="18296"/>
                    <a:pt x="16134" y="17970"/>
                  </a:cubicBezTo>
                  <a:cubicBezTo>
                    <a:pt x="17971" y="17498"/>
                    <a:pt x="19764" y="16880"/>
                    <a:pt x="21513" y="16154"/>
                  </a:cubicBezTo>
                  <a:cubicBezTo>
                    <a:pt x="21556" y="16300"/>
                    <a:pt x="21600" y="16481"/>
                    <a:pt x="21600" y="1662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70" name="AutoShape 46">
              <a:extLst>
                <a:ext uri="{FF2B5EF4-FFF2-40B4-BE49-F238E27FC236}">
                  <a16:creationId xmlns:a16="http://schemas.microsoft.com/office/drawing/2014/main" id="{7B3571E4-0C64-26D1-E2A2-645073B57942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184990" y="3260050"/>
              <a:ext cx="277852" cy="25724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16594" y="0"/>
                  </a:lnTo>
                  <a:lnTo>
                    <a:pt x="18887" y="582"/>
                  </a:lnTo>
                  <a:cubicBezTo>
                    <a:pt x="20934" y="1795"/>
                    <a:pt x="21600" y="4494"/>
                    <a:pt x="21600" y="6680"/>
                  </a:cubicBezTo>
                  <a:cubicBezTo>
                    <a:pt x="21346" y="9868"/>
                    <a:pt x="19400" y="12509"/>
                    <a:pt x="16693" y="13785"/>
                  </a:cubicBezTo>
                  <a:lnTo>
                    <a:pt x="16777" y="13785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71" name="AutoShape 47">
              <a:extLst>
                <a:ext uri="{FF2B5EF4-FFF2-40B4-BE49-F238E27FC236}">
                  <a16:creationId xmlns:a16="http://schemas.microsoft.com/office/drawing/2014/main" id="{9F7C66B2-9D76-F04A-A0DE-2ECE4D255CA8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037331" y="2926581"/>
              <a:ext cx="238160" cy="238192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7"/>
                    <a:pt x="3063" y="18562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72" name="AutoShape 48">
              <a:extLst>
                <a:ext uri="{FF2B5EF4-FFF2-40B4-BE49-F238E27FC236}">
                  <a16:creationId xmlns:a16="http://schemas.microsoft.com/office/drawing/2014/main" id="{3F765B3A-939A-E896-C4A7-FDF02BF5FF41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556249" y="2991687"/>
              <a:ext cx="117492" cy="119096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73" name="AutoShape 49">
              <a:extLst>
                <a:ext uri="{FF2B5EF4-FFF2-40B4-BE49-F238E27FC236}">
                  <a16:creationId xmlns:a16="http://schemas.microsoft.com/office/drawing/2014/main" id="{DA67CEB3-31DA-5510-4392-8C285B535E7E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905549" y="2666159"/>
              <a:ext cx="236571" cy="238192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7"/>
                    <a:pt x="3063" y="18562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74" name="AutoShape 50">
              <a:extLst>
                <a:ext uri="{FF2B5EF4-FFF2-40B4-BE49-F238E27FC236}">
                  <a16:creationId xmlns:a16="http://schemas.microsoft.com/office/drawing/2014/main" id="{C890F455-D0E2-E407-FF72-C4F9F6371B48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370213" y="2126258"/>
              <a:ext cx="287380" cy="4684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4659"/>
                  </a:moveTo>
                  <a:lnTo>
                    <a:pt x="21600" y="19355"/>
                  </a:lnTo>
                  <a:lnTo>
                    <a:pt x="12323" y="21600"/>
                  </a:lnTo>
                  <a:lnTo>
                    <a:pt x="12323" y="6480"/>
                  </a:lnTo>
                  <a:cubicBezTo>
                    <a:pt x="12323" y="6353"/>
                    <a:pt x="12323" y="6226"/>
                    <a:pt x="12323" y="6099"/>
                  </a:cubicBezTo>
                  <a:cubicBezTo>
                    <a:pt x="12115" y="5167"/>
                    <a:pt x="10731" y="4532"/>
                    <a:pt x="9208" y="4659"/>
                  </a:cubicBezTo>
                  <a:lnTo>
                    <a:pt x="0" y="4659"/>
                  </a:lnTo>
                  <a:lnTo>
                    <a:pt x="0" y="0"/>
                  </a:lnTo>
                  <a:lnTo>
                    <a:pt x="12946" y="0"/>
                  </a:lnTo>
                  <a:cubicBezTo>
                    <a:pt x="18554" y="0"/>
                    <a:pt x="21600" y="1482"/>
                    <a:pt x="21600" y="4659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75" name="AutoShape 51">
              <a:extLst>
                <a:ext uri="{FF2B5EF4-FFF2-40B4-BE49-F238E27FC236}">
                  <a16:creationId xmlns:a16="http://schemas.microsoft.com/office/drawing/2014/main" id="{434D1889-E9CE-24D6-5DCC-9EAAC4997BC7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548039" y="2177072"/>
              <a:ext cx="527127" cy="514494"/>
            </a:xfrm>
            <a:custGeom>
              <a:avLst/>
              <a:gdLst>
                <a:gd name="T0" fmla="*/ 10800 w 21600"/>
                <a:gd name="T1" fmla="+- 0 10836 72"/>
                <a:gd name="T2" fmla="*/ 10836 h 21528"/>
                <a:gd name="T3" fmla="*/ 10800 w 21600"/>
                <a:gd name="T4" fmla="+- 0 10836 72"/>
                <a:gd name="T5" fmla="*/ 10836 h 21528"/>
                <a:gd name="T6" fmla="*/ 10800 w 21600"/>
                <a:gd name="T7" fmla="+- 0 10836 72"/>
                <a:gd name="T8" fmla="*/ 10836 h 21528"/>
                <a:gd name="T9" fmla="*/ 10800 w 21600"/>
                <a:gd name="T10" fmla="+- 0 10836 72"/>
                <a:gd name="T11" fmla="*/ 10836 h 21528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28">
                  <a:moveTo>
                    <a:pt x="21600" y="7475"/>
                  </a:moveTo>
                  <a:lnTo>
                    <a:pt x="21600" y="7975"/>
                  </a:lnTo>
                  <a:lnTo>
                    <a:pt x="16464" y="8283"/>
                  </a:lnTo>
                  <a:lnTo>
                    <a:pt x="16464" y="6897"/>
                  </a:lnTo>
                  <a:cubicBezTo>
                    <a:pt x="16464" y="4818"/>
                    <a:pt x="15294" y="3393"/>
                    <a:pt x="13670" y="3393"/>
                  </a:cubicBezTo>
                  <a:cubicBezTo>
                    <a:pt x="11253" y="3393"/>
                    <a:pt x="9252" y="6666"/>
                    <a:pt x="9252" y="10786"/>
                  </a:cubicBezTo>
                  <a:lnTo>
                    <a:pt x="9252" y="18063"/>
                  </a:lnTo>
                  <a:lnTo>
                    <a:pt x="4267" y="21528"/>
                  </a:lnTo>
                  <a:lnTo>
                    <a:pt x="4267" y="3855"/>
                  </a:lnTo>
                  <a:lnTo>
                    <a:pt x="0" y="3855"/>
                  </a:lnTo>
                  <a:lnTo>
                    <a:pt x="0" y="121"/>
                  </a:lnTo>
                  <a:lnTo>
                    <a:pt x="8685" y="121"/>
                  </a:lnTo>
                  <a:lnTo>
                    <a:pt x="8685" y="6358"/>
                  </a:lnTo>
                  <a:lnTo>
                    <a:pt x="8799" y="6358"/>
                  </a:lnTo>
                  <a:cubicBezTo>
                    <a:pt x="10007" y="2700"/>
                    <a:pt x="10951" y="1276"/>
                    <a:pt x="12764" y="506"/>
                  </a:cubicBezTo>
                  <a:cubicBezTo>
                    <a:pt x="13594" y="159"/>
                    <a:pt x="14463" y="-33"/>
                    <a:pt x="15369" y="5"/>
                  </a:cubicBezTo>
                  <a:cubicBezTo>
                    <a:pt x="19259" y="-72"/>
                    <a:pt x="21600" y="2700"/>
                    <a:pt x="21600" y="7475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76" name="AutoShape 52">
              <a:extLst>
                <a:ext uri="{FF2B5EF4-FFF2-40B4-BE49-F238E27FC236}">
                  <a16:creationId xmlns:a16="http://schemas.microsoft.com/office/drawing/2014/main" id="{F8DCADD8-489E-A1A1-40B3-11EAC1725227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454363" y="2010337"/>
              <a:ext cx="384231" cy="27789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610" y="10836"/>
                  </a:moveTo>
                  <a:lnTo>
                    <a:pt x="18662" y="10836"/>
                  </a:lnTo>
                  <a:lnTo>
                    <a:pt x="670" y="21600"/>
                  </a:lnTo>
                  <a:lnTo>
                    <a:pt x="0" y="20317"/>
                  </a:lnTo>
                  <a:lnTo>
                    <a:pt x="12218" y="4420"/>
                  </a:lnTo>
                  <a:cubicBezTo>
                    <a:pt x="13764" y="1925"/>
                    <a:pt x="15981" y="356"/>
                    <a:pt x="18404" y="0"/>
                  </a:cubicBezTo>
                  <a:cubicBezTo>
                    <a:pt x="20878" y="0"/>
                    <a:pt x="21600" y="2994"/>
                    <a:pt x="21600" y="5275"/>
                  </a:cubicBezTo>
                  <a:cubicBezTo>
                    <a:pt x="21445" y="7770"/>
                    <a:pt x="20260" y="9838"/>
                    <a:pt x="18610" y="1083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77" name="AutoShape 53">
              <a:extLst>
                <a:ext uri="{FF2B5EF4-FFF2-40B4-BE49-F238E27FC236}">
                  <a16:creationId xmlns:a16="http://schemas.microsoft.com/office/drawing/2014/main" id="{6C23D598-2AB4-B83F-DF92-E39C4A596814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136817" y="2299343"/>
              <a:ext cx="117492" cy="117508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78" name="AutoShape 54">
              <a:extLst>
                <a:ext uri="{FF2B5EF4-FFF2-40B4-BE49-F238E27FC236}">
                  <a16:creationId xmlns:a16="http://schemas.microsoft.com/office/drawing/2014/main" id="{48C00585-10E5-8277-429F-856C66B0107D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884367" y="1883302"/>
              <a:ext cx="411223" cy="3953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6101"/>
                  </a:lnTo>
                  <a:lnTo>
                    <a:pt x="14734" y="6101"/>
                  </a:lnTo>
                  <a:lnTo>
                    <a:pt x="9612" y="21600"/>
                  </a:lnTo>
                  <a:lnTo>
                    <a:pt x="5070" y="12806"/>
                  </a:lnTo>
                  <a:lnTo>
                    <a:pt x="7394" y="6101"/>
                  </a:lnTo>
                  <a:lnTo>
                    <a:pt x="0" y="6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79" name="AutoShape 55">
              <a:extLst>
                <a:ext uri="{FF2B5EF4-FFF2-40B4-BE49-F238E27FC236}">
                  <a16:creationId xmlns:a16="http://schemas.microsoft.com/office/drawing/2014/main" id="{EE879C62-BCBA-4534-F63B-B92739601629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863727" y="1597472"/>
              <a:ext cx="585872" cy="708223"/>
            </a:xfrm>
            <a:custGeom>
              <a:avLst/>
              <a:gdLst>
                <a:gd name="T0" fmla="*/ 10800 w 21600"/>
                <a:gd name="T1" fmla="*/ 10751 h 21502"/>
                <a:gd name="T2" fmla="*/ 10800 w 21600"/>
                <a:gd name="T3" fmla="*/ 10751 h 21502"/>
                <a:gd name="T4" fmla="*/ 10800 w 21600"/>
                <a:gd name="T5" fmla="*/ 10751 h 21502"/>
                <a:gd name="T6" fmla="*/ 10800 w 21600"/>
                <a:gd name="T7" fmla="*/ 10751 h 2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02">
                  <a:moveTo>
                    <a:pt x="21600" y="16516"/>
                  </a:moveTo>
                  <a:lnTo>
                    <a:pt x="21600" y="16876"/>
                  </a:lnTo>
                  <a:cubicBezTo>
                    <a:pt x="16965" y="20158"/>
                    <a:pt x="10887" y="21312"/>
                    <a:pt x="7258" y="21492"/>
                  </a:cubicBezTo>
                  <a:cubicBezTo>
                    <a:pt x="5247" y="21600"/>
                    <a:pt x="3279" y="20879"/>
                    <a:pt x="1880" y="19689"/>
                  </a:cubicBezTo>
                  <a:cubicBezTo>
                    <a:pt x="393" y="18499"/>
                    <a:pt x="0" y="16443"/>
                    <a:pt x="0" y="13486"/>
                  </a:cubicBezTo>
                  <a:lnTo>
                    <a:pt x="0" y="2488"/>
                  </a:lnTo>
                  <a:lnTo>
                    <a:pt x="5815" y="0"/>
                  </a:lnTo>
                  <a:lnTo>
                    <a:pt x="5903" y="10061"/>
                  </a:lnTo>
                  <a:cubicBezTo>
                    <a:pt x="5772" y="12080"/>
                    <a:pt x="6165" y="14136"/>
                    <a:pt x="6952" y="16047"/>
                  </a:cubicBezTo>
                  <a:cubicBezTo>
                    <a:pt x="7652" y="17633"/>
                    <a:pt x="9445" y="18427"/>
                    <a:pt x="12199" y="18427"/>
                  </a:cubicBezTo>
                  <a:cubicBezTo>
                    <a:pt x="13555" y="18391"/>
                    <a:pt x="14866" y="18174"/>
                    <a:pt x="16134" y="17850"/>
                  </a:cubicBezTo>
                  <a:cubicBezTo>
                    <a:pt x="17971" y="17381"/>
                    <a:pt x="19764" y="16768"/>
                    <a:pt x="21513" y="16047"/>
                  </a:cubicBezTo>
                  <a:cubicBezTo>
                    <a:pt x="21556" y="16191"/>
                    <a:pt x="21600" y="16371"/>
                    <a:pt x="21600" y="1651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80" name="AutoShape 56">
              <a:extLst>
                <a:ext uri="{FF2B5EF4-FFF2-40B4-BE49-F238E27FC236}">
                  <a16:creationId xmlns:a16="http://schemas.microsoft.com/office/drawing/2014/main" id="{C7FC1C54-A06C-3C89-F140-03FF5708EDE8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322581" y="2388268"/>
              <a:ext cx="207993" cy="44144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9040" y="15897"/>
                  </a:lnTo>
                  <a:lnTo>
                    <a:pt x="9040" y="1617"/>
                  </a:lnTo>
                  <a:lnTo>
                    <a:pt x="0" y="1617"/>
                  </a:lnTo>
                  <a:lnTo>
                    <a:pt x="0" y="225"/>
                  </a:lnTo>
                  <a:cubicBezTo>
                    <a:pt x="6851" y="359"/>
                    <a:pt x="13988" y="90"/>
                    <a:pt x="21600" y="0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81" name="AutoShape 57">
              <a:extLst>
                <a:ext uri="{FF2B5EF4-FFF2-40B4-BE49-F238E27FC236}">
                  <a16:creationId xmlns:a16="http://schemas.microsoft.com/office/drawing/2014/main" id="{19FD5130-EF1A-2950-C6CB-4C7601379C2F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954498" y="1621291"/>
              <a:ext cx="287380" cy="4684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4659"/>
                  </a:moveTo>
                  <a:lnTo>
                    <a:pt x="21600" y="19355"/>
                  </a:lnTo>
                  <a:lnTo>
                    <a:pt x="12323" y="21600"/>
                  </a:lnTo>
                  <a:lnTo>
                    <a:pt x="12323" y="6480"/>
                  </a:lnTo>
                  <a:cubicBezTo>
                    <a:pt x="12323" y="6353"/>
                    <a:pt x="12323" y="6226"/>
                    <a:pt x="12323" y="6099"/>
                  </a:cubicBezTo>
                  <a:cubicBezTo>
                    <a:pt x="12115" y="5167"/>
                    <a:pt x="10731" y="4532"/>
                    <a:pt x="9208" y="4659"/>
                  </a:cubicBezTo>
                  <a:lnTo>
                    <a:pt x="0" y="4659"/>
                  </a:lnTo>
                  <a:lnTo>
                    <a:pt x="0" y="0"/>
                  </a:lnTo>
                  <a:lnTo>
                    <a:pt x="12946" y="0"/>
                  </a:lnTo>
                  <a:cubicBezTo>
                    <a:pt x="18554" y="0"/>
                    <a:pt x="21600" y="1482"/>
                    <a:pt x="21600" y="4659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82" name="AutoShape 58">
              <a:extLst>
                <a:ext uri="{FF2B5EF4-FFF2-40B4-BE49-F238E27FC236}">
                  <a16:creationId xmlns:a16="http://schemas.microsoft.com/office/drawing/2014/main" id="{5C209595-82D6-C59F-96C6-8BCD42946D27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132324" y="1672106"/>
              <a:ext cx="525540" cy="514494"/>
            </a:xfrm>
            <a:custGeom>
              <a:avLst/>
              <a:gdLst>
                <a:gd name="T0" fmla="*/ 10800 w 21600"/>
                <a:gd name="T1" fmla="+- 0 10836 72"/>
                <a:gd name="T2" fmla="*/ 10836 h 21528"/>
                <a:gd name="T3" fmla="*/ 10800 w 21600"/>
                <a:gd name="T4" fmla="+- 0 10836 72"/>
                <a:gd name="T5" fmla="*/ 10836 h 21528"/>
                <a:gd name="T6" fmla="*/ 10800 w 21600"/>
                <a:gd name="T7" fmla="+- 0 10836 72"/>
                <a:gd name="T8" fmla="*/ 10836 h 21528"/>
                <a:gd name="T9" fmla="*/ 10800 w 21600"/>
                <a:gd name="T10" fmla="+- 0 10836 72"/>
                <a:gd name="T11" fmla="*/ 10836 h 21528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28">
                  <a:moveTo>
                    <a:pt x="21600" y="7475"/>
                  </a:moveTo>
                  <a:lnTo>
                    <a:pt x="21600" y="7975"/>
                  </a:lnTo>
                  <a:lnTo>
                    <a:pt x="16464" y="8283"/>
                  </a:lnTo>
                  <a:lnTo>
                    <a:pt x="16464" y="6897"/>
                  </a:lnTo>
                  <a:cubicBezTo>
                    <a:pt x="16464" y="4818"/>
                    <a:pt x="15294" y="3393"/>
                    <a:pt x="13670" y="3393"/>
                  </a:cubicBezTo>
                  <a:cubicBezTo>
                    <a:pt x="11253" y="3393"/>
                    <a:pt x="9252" y="6666"/>
                    <a:pt x="9252" y="10786"/>
                  </a:cubicBezTo>
                  <a:lnTo>
                    <a:pt x="9252" y="18063"/>
                  </a:lnTo>
                  <a:lnTo>
                    <a:pt x="4267" y="21528"/>
                  </a:lnTo>
                  <a:lnTo>
                    <a:pt x="4267" y="3855"/>
                  </a:lnTo>
                  <a:lnTo>
                    <a:pt x="0" y="3855"/>
                  </a:lnTo>
                  <a:lnTo>
                    <a:pt x="0" y="121"/>
                  </a:lnTo>
                  <a:lnTo>
                    <a:pt x="8685" y="121"/>
                  </a:lnTo>
                  <a:lnTo>
                    <a:pt x="8685" y="6358"/>
                  </a:lnTo>
                  <a:lnTo>
                    <a:pt x="8799" y="6358"/>
                  </a:lnTo>
                  <a:cubicBezTo>
                    <a:pt x="10007" y="2700"/>
                    <a:pt x="10951" y="1276"/>
                    <a:pt x="12764" y="506"/>
                  </a:cubicBezTo>
                  <a:cubicBezTo>
                    <a:pt x="13594" y="159"/>
                    <a:pt x="14463" y="-33"/>
                    <a:pt x="15369" y="5"/>
                  </a:cubicBezTo>
                  <a:cubicBezTo>
                    <a:pt x="19259" y="-72"/>
                    <a:pt x="21600" y="2700"/>
                    <a:pt x="21600" y="7475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83" name="AutoShape 59">
              <a:extLst>
                <a:ext uri="{FF2B5EF4-FFF2-40B4-BE49-F238E27FC236}">
                  <a16:creationId xmlns:a16="http://schemas.microsoft.com/office/drawing/2014/main" id="{A239FA82-0400-410B-4EF4-FB0F5C8307DB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721102" y="1794377"/>
              <a:ext cx="117492" cy="117508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84" name="AutoShape 60">
              <a:extLst>
                <a:ext uri="{FF2B5EF4-FFF2-40B4-BE49-F238E27FC236}">
                  <a16:creationId xmlns:a16="http://schemas.microsoft.com/office/drawing/2014/main" id="{AE7D1C5F-6AE9-4728-DF76-C75C91C662C1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468652" y="1378335"/>
              <a:ext cx="411223" cy="3953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6101"/>
                  </a:lnTo>
                  <a:lnTo>
                    <a:pt x="14734" y="6101"/>
                  </a:lnTo>
                  <a:lnTo>
                    <a:pt x="9612" y="21600"/>
                  </a:lnTo>
                  <a:lnTo>
                    <a:pt x="5070" y="12806"/>
                  </a:lnTo>
                  <a:lnTo>
                    <a:pt x="7394" y="6101"/>
                  </a:lnTo>
                  <a:lnTo>
                    <a:pt x="0" y="6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85" name="AutoShape 61">
              <a:extLst>
                <a:ext uri="{FF2B5EF4-FFF2-40B4-BE49-F238E27FC236}">
                  <a16:creationId xmlns:a16="http://schemas.microsoft.com/office/drawing/2014/main" id="{794D2C62-D85E-5090-579E-1C1FA8A2ADDC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905279" y="1883302"/>
              <a:ext cx="207992" cy="44144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9040" y="15897"/>
                  </a:lnTo>
                  <a:lnTo>
                    <a:pt x="9040" y="1617"/>
                  </a:lnTo>
                  <a:lnTo>
                    <a:pt x="0" y="1617"/>
                  </a:lnTo>
                  <a:lnTo>
                    <a:pt x="0" y="225"/>
                  </a:lnTo>
                  <a:cubicBezTo>
                    <a:pt x="6851" y="359"/>
                    <a:pt x="13988" y="90"/>
                    <a:pt x="21600" y="0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86" name="AutoShape 62">
              <a:extLst>
                <a:ext uri="{FF2B5EF4-FFF2-40B4-BE49-F238E27FC236}">
                  <a16:creationId xmlns:a16="http://schemas.microsoft.com/office/drawing/2014/main" id="{CFA881A1-C164-BF17-6FC7-914B7FB991F4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413082" y="1573653"/>
              <a:ext cx="155598" cy="155619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87" name="AutoShape 63">
              <a:extLst>
                <a:ext uri="{FF2B5EF4-FFF2-40B4-BE49-F238E27FC236}">
                  <a16:creationId xmlns:a16="http://schemas.microsoft.com/office/drawing/2014/main" id="{7803BC6D-80DA-5230-B1C5-266B95D2DE1C}"/>
                </a:ext>
              </a:extLst>
            </p:cNvPr>
            <p:cNvSpPr>
              <a:spLocks/>
            </p:cNvSpPr>
            <p:nvPr/>
          </p:nvSpPr>
          <p:spPr bwMode="auto">
            <a:xfrm rot="7484128">
              <a:off x="2114831" y="2269199"/>
              <a:ext cx="411278" cy="3953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6101"/>
                  </a:lnTo>
                  <a:lnTo>
                    <a:pt x="14734" y="6101"/>
                  </a:lnTo>
                  <a:lnTo>
                    <a:pt x="9612" y="21600"/>
                  </a:lnTo>
                  <a:lnTo>
                    <a:pt x="5070" y="12806"/>
                  </a:lnTo>
                  <a:lnTo>
                    <a:pt x="7394" y="6101"/>
                  </a:lnTo>
                  <a:lnTo>
                    <a:pt x="0" y="6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88" name="AutoShape 64">
              <a:extLst>
                <a:ext uri="{FF2B5EF4-FFF2-40B4-BE49-F238E27FC236}">
                  <a16:creationId xmlns:a16="http://schemas.microsoft.com/office/drawing/2014/main" id="{B4D03C57-CC16-56D6-C02C-962ADA9D2472}"/>
                </a:ext>
              </a:extLst>
            </p:cNvPr>
            <p:cNvSpPr>
              <a:spLocks/>
            </p:cNvSpPr>
            <p:nvPr/>
          </p:nvSpPr>
          <p:spPr bwMode="auto">
            <a:xfrm rot="13089394">
              <a:off x="2332378" y="2192951"/>
              <a:ext cx="550943" cy="663761"/>
            </a:xfrm>
            <a:custGeom>
              <a:avLst/>
              <a:gdLst>
                <a:gd name="T0" fmla="*/ 10800 w 21600"/>
                <a:gd name="T1" fmla="*/ 10751 h 21502"/>
                <a:gd name="T2" fmla="*/ 10800 w 21600"/>
                <a:gd name="T3" fmla="*/ 10751 h 21502"/>
                <a:gd name="T4" fmla="*/ 10800 w 21600"/>
                <a:gd name="T5" fmla="*/ 10751 h 21502"/>
                <a:gd name="T6" fmla="*/ 10800 w 21600"/>
                <a:gd name="T7" fmla="*/ 10751 h 2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02">
                  <a:moveTo>
                    <a:pt x="21600" y="16516"/>
                  </a:moveTo>
                  <a:lnTo>
                    <a:pt x="21600" y="16876"/>
                  </a:lnTo>
                  <a:cubicBezTo>
                    <a:pt x="16965" y="20158"/>
                    <a:pt x="10887" y="21312"/>
                    <a:pt x="7258" y="21492"/>
                  </a:cubicBezTo>
                  <a:cubicBezTo>
                    <a:pt x="5247" y="21600"/>
                    <a:pt x="3279" y="20879"/>
                    <a:pt x="1880" y="19689"/>
                  </a:cubicBezTo>
                  <a:cubicBezTo>
                    <a:pt x="393" y="18499"/>
                    <a:pt x="0" y="16443"/>
                    <a:pt x="0" y="13486"/>
                  </a:cubicBezTo>
                  <a:lnTo>
                    <a:pt x="0" y="2488"/>
                  </a:lnTo>
                  <a:lnTo>
                    <a:pt x="5815" y="0"/>
                  </a:lnTo>
                  <a:lnTo>
                    <a:pt x="5903" y="10061"/>
                  </a:lnTo>
                  <a:cubicBezTo>
                    <a:pt x="5772" y="12080"/>
                    <a:pt x="6165" y="14136"/>
                    <a:pt x="6952" y="16047"/>
                  </a:cubicBezTo>
                  <a:cubicBezTo>
                    <a:pt x="7652" y="17633"/>
                    <a:pt x="9445" y="18427"/>
                    <a:pt x="12199" y="18427"/>
                  </a:cubicBezTo>
                  <a:cubicBezTo>
                    <a:pt x="13555" y="18391"/>
                    <a:pt x="14866" y="18174"/>
                    <a:pt x="16134" y="17850"/>
                  </a:cubicBezTo>
                  <a:cubicBezTo>
                    <a:pt x="17971" y="17381"/>
                    <a:pt x="19764" y="16768"/>
                    <a:pt x="21513" y="16047"/>
                  </a:cubicBezTo>
                  <a:cubicBezTo>
                    <a:pt x="21556" y="16191"/>
                    <a:pt x="21600" y="16371"/>
                    <a:pt x="21600" y="1651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89" name="AutoShape 65">
              <a:extLst>
                <a:ext uri="{FF2B5EF4-FFF2-40B4-BE49-F238E27FC236}">
                  <a16:creationId xmlns:a16="http://schemas.microsoft.com/office/drawing/2014/main" id="{9C81DBF6-F45F-EDA2-AE34-854F031F244B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699144" y="1813432"/>
              <a:ext cx="454091" cy="32870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610" y="10836"/>
                  </a:moveTo>
                  <a:lnTo>
                    <a:pt x="18662" y="10836"/>
                  </a:lnTo>
                  <a:lnTo>
                    <a:pt x="670" y="21600"/>
                  </a:lnTo>
                  <a:lnTo>
                    <a:pt x="0" y="20317"/>
                  </a:lnTo>
                  <a:lnTo>
                    <a:pt x="12218" y="4420"/>
                  </a:lnTo>
                  <a:cubicBezTo>
                    <a:pt x="13764" y="1925"/>
                    <a:pt x="15981" y="356"/>
                    <a:pt x="18404" y="0"/>
                  </a:cubicBezTo>
                  <a:cubicBezTo>
                    <a:pt x="20878" y="0"/>
                    <a:pt x="21600" y="2994"/>
                    <a:pt x="21600" y="5275"/>
                  </a:cubicBezTo>
                  <a:cubicBezTo>
                    <a:pt x="21445" y="7770"/>
                    <a:pt x="20260" y="9838"/>
                    <a:pt x="18610" y="1083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90" name="AutoShape 66">
              <a:extLst>
                <a:ext uri="{FF2B5EF4-FFF2-40B4-BE49-F238E27FC236}">
                  <a16:creationId xmlns:a16="http://schemas.microsoft.com/office/drawing/2014/main" id="{C0D417AB-B10C-BC55-372C-43F9FE2C1AFB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588003" y="1595884"/>
              <a:ext cx="236571" cy="236603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7"/>
                    <a:pt x="3063" y="18562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91" name="AutoShape 67">
              <a:extLst>
                <a:ext uri="{FF2B5EF4-FFF2-40B4-BE49-F238E27FC236}">
                  <a16:creationId xmlns:a16="http://schemas.microsoft.com/office/drawing/2014/main" id="{6209DA5F-4811-F10E-8999-A34C78666309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105333" y="1660990"/>
              <a:ext cx="117492" cy="117508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92" name="AutoShape 68">
              <a:extLst>
                <a:ext uri="{FF2B5EF4-FFF2-40B4-BE49-F238E27FC236}">
                  <a16:creationId xmlns:a16="http://schemas.microsoft.com/office/drawing/2014/main" id="{83A17303-8783-380B-2CF2-78ACA96F97D9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454634" y="1335461"/>
              <a:ext cx="236571" cy="236603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7"/>
                    <a:pt x="3063" y="18562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93" name="AutoShape 69">
              <a:extLst>
                <a:ext uri="{FF2B5EF4-FFF2-40B4-BE49-F238E27FC236}">
                  <a16:creationId xmlns:a16="http://schemas.microsoft.com/office/drawing/2014/main" id="{0C24AAA4-65CB-D9A2-7712-DC33D53155CB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928823" y="789209"/>
              <a:ext cx="287380" cy="47003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4659"/>
                  </a:moveTo>
                  <a:lnTo>
                    <a:pt x="21600" y="19355"/>
                  </a:lnTo>
                  <a:lnTo>
                    <a:pt x="12323" y="21600"/>
                  </a:lnTo>
                  <a:lnTo>
                    <a:pt x="12323" y="6480"/>
                  </a:lnTo>
                  <a:cubicBezTo>
                    <a:pt x="12323" y="6353"/>
                    <a:pt x="12323" y="6226"/>
                    <a:pt x="12323" y="6099"/>
                  </a:cubicBezTo>
                  <a:cubicBezTo>
                    <a:pt x="12115" y="5167"/>
                    <a:pt x="10731" y="4532"/>
                    <a:pt x="9208" y="4659"/>
                  </a:cubicBezTo>
                  <a:lnTo>
                    <a:pt x="0" y="4659"/>
                  </a:lnTo>
                  <a:lnTo>
                    <a:pt x="0" y="0"/>
                  </a:lnTo>
                  <a:lnTo>
                    <a:pt x="12946" y="0"/>
                  </a:lnTo>
                  <a:cubicBezTo>
                    <a:pt x="18554" y="0"/>
                    <a:pt x="21600" y="1482"/>
                    <a:pt x="21600" y="4659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94" name="AutoShape 70">
              <a:extLst>
                <a:ext uri="{FF2B5EF4-FFF2-40B4-BE49-F238E27FC236}">
                  <a16:creationId xmlns:a16="http://schemas.microsoft.com/office/drawing/2014/main" id="{C2778A3D-EBA2-D385-28CA-FFE13669CE9C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106649" y="841610"/>
              <a:ext cx="525540" cy="514494"/>
            </a:xfrm>
            <a:custGeom>
              <a:avLst/>
              <a:gdLst>
                <a:gd name="T0" fmla="*/ 10800 w 21600"/>
                <a:gd name="T1" fmla="+- 0 10836 72"/>
                <a:gd name="T2" fmla="*/ 10836 h 21528"/>
                <a:gd name="T3" fmla="*/ 10800 w 21600"/>
                <a:gd name="T4" fmla="+- 0 10836 72"/>
                <a:gd name="T5" fmla="*/ 10836 h 21528"/>
                <a:gd name="T6" fmla="*/ 10800 w 21600"/>
                <a:gd name="T7" fmla="+- 0 10836 72"/>
                <a:gd name="T8" fmla="*/ 10836 h 21528"/>
                <a:gd name="T9" fmla="*/ 10800 w 21600"/>
                <a:gd name="T10" fmla="+- 0 10836 72"/>
                <a:gd name="T11" fmla="*/ 10836 h 21528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28">
                  <a:moveTo>
                    <a:pt x="21600" y="7475"/>
                  </a:moveTo>
                  <a:lnTo>
                    <a:pt x="21600" y="7975"/>
                  </a:lnTo>
                  <a:lnTo>
                    <a:pt x="16464" y="8283"/>
                  </a:lnTo>
                  <a:lnTo>
                    <a:pt x="16464" y="6897"/>
                  </a:lnTo>
                  <a:cubicBezTo>
                    <a:pt x="16464" y="4818"/>
                    <a:pt x="15294" y="3393"/>
                    <a:pt x="13670" y="3393"/>
                  </a:cubicBezTo>
                  <a:cubicBezTo>
                    <a:pt x="11253" y="3393"/>
                    <a:pt x="9252" y="6666"/>
                    <a:pt x="9252" y="10786"/>
                  </a:cubicBezTo>
                  <a:lnTo>
                    <a:pt x="9252" y="18063"/>
                  </a:lnTo>
                  <a:lnTo>
                    <a:pt x="4267" y="21528"/>
                  </a:lnTo>
                  <a:lnTo>
                    <a:pt x="4267" y="3855"/>
                  </a:lnTo>
                  <a:lnTo>
                    <a:pt x="0" y="3855"/>
                  </a:lnTo>
                  <a:lnTo>
                    <a:pt x="0" y="121"/>
                  </a:lnTo>
                  <a:lnTo>
                    <a:pt x="8685" y="121"/>
                  </a:lnTo>
                  <a:lnTo>
                    <a:pt x="8685" y="6358"/>
                  </a:lnTo>
                  <a:lnTo>
                    <a:pt x="8799" y="6358"/>
                  </a:lnTo>
                  <a:cubicBezTo>
                    <a:pt x="10007" y="2700"/>
                    <a:pt x="10951" y="1276"/>
                    <a:pt x="12764" y="506"/>
                  </a:cubicBezTo>
                  <a:cubicBezTo>
                    <a:pt x="13594" y="159"/>
                    <a:pt x="14463" y="-33"/>
                    <a:pt x="15369" y="5"/>
                  </a:cubicBezTo>
                  <a:cubicBezTo>
                    <a:pt x="19259" y="-72"/>
                    <a:pt x="21600" y="2700"/>
                    <a:pt x="21600" y="7475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95" name="AutoShape 71">
              <a:extLst>
                <a:ext uri="{FF2B5EF4-FFF2-40B4-BE49-F238E27FC236}">
                  <a16:creationId xmlns:a16="http://schemas.microsoft.com/office/drawing/2014/main" id="{8BDC46FD-F3B2-FED1-2F3C-396DA89BF811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012974" y="674877"/>
              <a:ext cx="384231" cy="27789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610" y="10836"/>
                  </a:moveTo>
                  <a:lnTo>
                    <a:pt x="18662" y="10836"/>
                  </a:lnTo>
                  <a:lnTo>
                    <a:pt x="670" y="21600"/>
                  </a:lnTo>
                  <a:lnTo>
                    <a:pt x="0" y="20317"/>
                  </a:lnTo>
                  <a:lnTo>
                    <a:pt x="12218" y="4420"/>
                  </a:lnTo>
                  <a:cubicBezTo>
                    <a:pt x="13764" y="1925"/>
                    <a:pt x="15981" y="356"/>
                    <a:pt x="18404" y="0"/>
                  </a:cubicBezTo>
                  <a:cubicBezTo>
                    <a:pt x="20878" y="0"/>
                    <a:pt x="21600" y="2994"/>
                    <a:pt x="21600" y="5275"/>
                  </a:cubicBezTo>
                  <a:cubicBezTo>
                    <a:pt x="21445" y="7770"/>
                    <a:pt x="20260" y="9838"/>
                    <a:pt x="18610" y="1083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96" name="AutoShape 72">
              <a:extLst>
                <a:ext uri="{FF2B5EF4-FFF2-40B4-BE49-F238E27FC236}">
                  <a16:creationId xmlns:a16="http://schemas.microsoft.com/office/drawing/2014/main" id="{A090FDDD-59DB-6BC2-8BBC-795DADB2CEA6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695427" y="963883"/>
              <a:ext cx="117492" cy="117508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97" name="AutoShape 73">
              <a:extLst>
                <a:ext uri="{FF2B5EF4-FFF2-40B4-BE49-F238E27FC236}">
                  <a16:creationId xmlns:a16="http://schemas.microsoft.com/office/drawing/2014/main" id="{79B6110C-6082-ABE6-9E32-0EF809D052FC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442978" y="546253"/>
              <a:ext cx="411223" cy="3953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6101"/>
                  </a:lnTo>
                  <a:lnTo>
                    <a:pt x="14734" y="6101"/>
                  </a:lnTo>
                  <a:lnTo>
                    <a:pt x="9612" y="21600"/>
                  </a:lnTo>
                  <a:lnTo>
                    <a:pt x="5070" y="12806"/>
                  </a:lnTo>
                  <a:lnTo>
                    <a:pt x="7394" y="6101"/>
                  </a:lnTo>
                  <a:lnTo>
                    <a:pt x="0" y="6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98" name="AutoShape 74">
              <a:extLst>
                <a:ext uri="{FF2B5EF4-FFF2-40B4-BE49-F238E27FC236}">
                  <a16:creationId xmlns:a16="http://schemas.microsoft.com/office/drawing/2014/main" id="{A640625F-B08C-7A26-ABCB-51B422957ED6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420749" y="262011"/>
              <a:ext cx="587461" cy="708223"/>
            </a:xfrm>
            <a:custGeom>
              <a:avLst/>
              <a:gdLst>
                <a:gd name="T0" fmla="*/ 10800 w 21600"/>
                <a:gd name="T1" fmla="*/ 10751 h 21502"/>
                <a:gd name="T2" fmla="*/ 10800 w 21600"/>
                <a:gd name="T3" fmla="*/ 10751 h 21502"/>
                <a:gd name="T4" fmla="*/ 10800 w 21600"/>
                <a:gd name="T5" fmla="*/ 10751 h 21502"/>
                <a:gd name="T6" fmla="*/ 10800 w 21600"/>
                <a:gd name="T7" fmla="*/ 10751 h 2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02">
                  <a:moveTo>
                    <a:pt x="21600" y="16516"/>
                  </a:moveTo>
                  <a:lnTo>
                    <a:pt x="21600" y="16876"/>
                  </a:lnTo>
                  <a:cubicBezTo>
                    <a:pt x="16965" y="20158"/>
                    <a:pt x="10887" y="21312"/>
                    <a:pt x="7258" y="21492"/>
                  </a:cubicBezTo>
                  <a:cubicBezTo>
                    <a:pt x="5247" y="21600"/>
                    <a:pt x="3279" y="20879"/>
                    <a:pt x="1880" y="19689"/>
                  </a:cubicBezTo>
                  <a:cubicBezTo>
                    <a:pt x="393" y="18499"/>
                    <a:pt x="0" y="16443"/>
                    <a:pt x="0" y="13486"/>
                  </a:cubicBezTo>
                  <a:lnTo>
                    <a:pt x="0" y="2488"/>
                  </a:lnTo>
                  <a:lnTo>
                    <a:pt x="5815" y="0"/>
                  </a:lnTo>
                  <a:lnTo>
                    <a:pt x="5903" y="10061"/>
                  </a:lnTo>
                  <a:cubicBezTo>
                    <a:pt x="5772" y="12080"/>
                    <a:pt x="6165" y="14136"/>
                    <a:pt x="6952" y="16047"/>
                  </a:cubicBezTo>
                  <a:cubicBezTo>
                    <a:pt x="7652" y="17633"/>
                    <a:pt x="9445" y="18427"/>
                    <a:pt x="12199" y="18427"/>
                  </a:cubicBezTo>
                  <a:cubicBezTo>
                    <a:pt x="13555" y="18391"/>
                    <a:pt x="14866" y="18174"/>
                    <a:pt x="16134" y="17850"/>
                  </a:cubicBezTo>
                  <a:cubicBezTo>
                    <a:pt x="17971" y="17381"/>
                    <a:pt x="19764" y="16768"/>
                    <a:pt x="21513" y="16047"/>
                  </a:cubicBezTo>
                  <a:cubicBezTo>
                    <a:pt x="21556" y="16191"/>
                    <a:pt x="21600" y="16371"/>
                    <a:pt x="21600" y="1651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99" name="AutoShape 75">
              <a:extLst>
                <a:ext uri="{FF2B5EF4-FFF2-40B4-BE49-F238E27FC236}">
                  <a16:creationId xmlns:a16="http://schemas.microsoft.com/office/drawing/2014/main" id="{568D6F1C-C798-2399-A12A-1CF11AE02A42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879604" y="1051219"/>
              <a:ext cx="209581" cy="4430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9040" y="15897"/>
                  </a:lnTo>
                  <a:lnTo>
                    <a:pt x="9040" y="1617"/>
                  </a:lnTo>
                  <a:lnTo>
                    <a:pt x="0" y="1617"/>
                  </a:lnTo>
                  <a:lnTo>
                    <a:pt x="0" y="225"/>
                  </a:lnTo>
                  <a:cubicBezTo>
                    <a:pt x="6851" y="359"/>
                    <a:pt x="13988" y="90"/>
                    <a:pt x="21600" y="0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00" name="AutoShape 76">
              <a:extLst>
                <a:ext uri="{FF2B5EF4-FFF2-40B4-BE49-F238E27FC236}">
                  <a16:creationId xmlns:a16="http://schemas.microsoft.com/office/drawing/2014/main" id="{56244A3D-1A8C-E8C0-419E-8DFAA4B2F05C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513109" y="285830"/>
              <a:ext cx="285792" cy="4684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4659"/>
                  </a:moveTo>
                  <a:lnTo>
                    <a:pt x="21600" y="19355"/>
                  </a:lnTo>
                  <a:lnTo>
                    <a:pt x="12323" y="21600"/>
                  </a:lnTo>
                  <a:lnTo>
                    <a:pt x="12323" y="6480"/>
                  </a:lnTo>
                  <a:cubicBezTo>
                    <a:pt x="12323" y="6353"/>
                    <a:pt x="12323" y="6226"/>
                    <a:pt x="12323" y="6099"/>
                  </a:cubicBezTo>
                  <a:cubicBezTo>
                    <a:pt x="12115" y="5167"/>
                    <a:pt x="10731" y="4532"/>
                    <a:pt x="9208" y="4659"/>
                  </a:cubicBezTo>
                  <a:lnTo>
                    <a:pt x="0" y="4659"/>
                  </a:lnTo>
                  <a:lnTo>
                    <a:pt x="0" y="0"/>
                  </a:lnTo>
                  <a:lnTo>
                    <a:pt x="12946" y="0"/>
                  </a:lnTo>
                  <a:cubicBezTo>
                    <a:pt x="18554" y="0"/>
                    <a:pt x="21600" y="1482"/>
                    <a:pt x="21600" y="4659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01" name="AutoShape 77">
              <a:extLst>
                <a:ext uri="{FF2B5EF4-FFF2-40B4-BE49-F238E27FC236}">
                  <a16:creationId xmlns:a16="http://schemas.microsoft.com/office/drawing/2014/main" id="{85E4A8BD-25AF-4374-200D-14085D4DF54A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690934" y="336644"/>
              <a:ext cx="525540" cy="514494"/>
            </a:xfrm>
            <a:custGeom>
              <a:avLst/>
              <a:gdLst>
                <a:gd name="T0" fmla="*/ 10800 w 21600"/>
                <a:gd name="T1" fmla="+- 0 10836 72"/>
                <a:gd name="T2" fmla="*/ 10836 h 21528"/>
                <a:gd name="T3" fmla="*/ 10800 w 21600"/>
                <a:gd name="T4" fmla="+- 0 10836 72"/>
                <a:gd name="T5" fmla="*/ 10836 h 21528"/>
                <a:gd name="T6" fmla="*/ 10800 w 21600"/>
                <a:gd name="T7" fmla="+- 0 10836 72"/>
                <a:gd name="T8" fmla="*/ 10836 h 21528"/>
                <a:gd name="T9" fmla="*/ 10800 w 21600"/>
                <a:gd name="T10" fmla="+- 0 10836 72"/>
                <a:gd name="T11" fmla="*/ 10836 h 21528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28">
                  <a:moveTo>
                    <a:pt x="21600" y="7475"/>
                  </a:moveTo>
                  <a:lnTo>
                    <a:pt x="21600" y="7975"/>
                  </a:lnTo>
                  <a:lnTo>
                    <a:pt x="16464" y="8283"/>
                  </a:lnTo>
                  <a:lnTo>
                    <a:pt x="16464" y="6897"/>
                  </a:lnTo>
                  <a:cubicBezTo>
                    <a:pt x="16464" y="4818"/>
                    <a:pt x="15294" y="3393"/>
                    <a:pt x="13670" y="3393"/>
                  </a:cubicBezTo>
                  <a:cubicBezTo>
                    <a:pt x="11253" y="3393"/>
                    <a:pt x="9252" y="6666"/>
                    <a:pt x="9252" y="10786"/>
                  </a:cubicBezTo>
                  <a:lnTo>
                    <a:pt x="9252" y="18063"/>
                  </a:lnTo>
                  <a:lnTo>
                    <a:pt x="4267" y="21528"/>
                  </a:lnTo>
                  <a:lnTo>
                    <a:pt x="4267" y="3855"/>
                  </a:lnTo>
                  <a:lnTo>
                    <a:pt x="0" y="3855"/>
                  </a:lnTo>
                  <a:lnTo>
                    <a:pt x="0" y="121"/>
                  </a:lnTo>
                  <a:lnTo>
                    <a:pt x="8685" y="121"/>
                  </a:lnTo>
                  <a:lnTo>
                    <a:pt x="8685" y="6358"/>
                  </a:lnTo>
                  <a:lnTo>
                    <a:pt x="8799" y="6358"/>
                  </a:lnTo>
                  <a:cubicBezTo>
                    <a:pt x="10007" y="2700"/>
                    <a:pt x="10951" y="1276"/>
                    <a:pt x="12764" y="506"/>
                  </a:cubicBezTo>
                  <a:cubicBezTo>
                    <a:pt x="13594" y="159"/>
                    <a:pt x="14463" y="-33"/>
                    <a:pt x="15369" y="5"/>
                  </a:cubicBezTo>
                  <a:cubicBezTo>
                    <a:pt x="19259" y="-72"/>
                    <a:pt x="21600" y="2700"/>
                    <a:pt x="21600" y="7475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02" name="AutoShape 78">
              <a:extLst>
                <a:ext uri="{FF2B5EF4-FFF2-40B4-BE49-F238E27FC236}">
                  <a16:creationId xmlns:a16="http://schemas.microsoft.com/office/drawing/2014/main" id="{C788D6D9-CD0D-FF94-DD30-D5F9FC9878C6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279712" y="458916"/>
              <a:ext cx="117492" cy="117508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03" name="AutoShape 79">
              <a:extLst>
                <a:ext uri="{FF2B5EF4-FFF2-40B4-BE49-F238E27FC236}">
                  <a16:creationId xmlns:a16="http://schemas.microsoft.com/office/drawing/2014/main" id="{D29EDA10-2A4B-BA04-7580-1651E43325A8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052666" y="127036"/>
              <a:ext cx="411223" cy="30170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308" y="21600"/>
                  </a:moveTo>
                  <a:lnTo>
                    <a:pt x="5302" y="15918"/>
                  </a:lnTo>
                  <a:lnTo>
                    <a:pt x="7394" y="8002"/>
                  </a:lnTo>
                  <a:lnTo>
                    <a:pt x="0" y="8002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8002"/>
                  </a:lnTo>
                  <a:lnTo>
                    <a:pt x="14735" y="8002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04" name="AutoShape 80">
              <a:extLst>
                <a:ext uri="{FF2B5EF4-FFF2-40B4-BE49-F238E27FC236}">
                  <a16:creationId xmlns:a16="http://schemas.microsoft.com/office/drawing/2014/main" id="{69E38C33-BAF8-0782-F3F5-90802443B4B6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463889" y="546253"/>
              <a:ext cx="207992" cy="4430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9040" y="15897"/>
                  </a:lnTo>
                  <a:lnTo>
                    <a:pt x="9040" y="1617"/>
                  </a:lnTo>
                  <a:lnTo>
                    <a:pt x="0" y="1617"/>
                  </a:lnTo>
                  <a:lnTo>
                    <a:pt x="0" y="225"/>
                  </a:lnTo>
                  <a:cubicBezTo>
                    <a:pt x="6851" y="359"/>
                    <a:pt x="13988" y="90"/>
                    <a:pt x="21600" y="0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05" name="AutoShape 81">
              <a:extLst>
                <a:ext uri="{FF2B5EF4-FFF2-40B4-BE49-F238E27FC236}">
                  <a16:creationId xmlns:a16="http://schemas.microsoft.com/office/drawing/2014/main" id="{88F6B5CF-1887-8941-968E-BB31C4E53F1B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971693" y="238192"/>
              <a:ext cx="155598" cy="155619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06" name="AutoShape 82">
              <a:extLst>
                <a:ext uri="{FF2B5EF4-FFF2-40B4-BE49-F238E27FC236}">
                  <a16:creationId xmlns:a16="http://schemas.microsoft.com/office/drawing/2014/main" id="{193D8FE4-1842-248B-5B2B-CB73F4F9289C}"/>
                </a:ext>
              </a:extLst>
            </p:cNvPr>
            <p:cNvSpPr>
              <a:spLocks/>
            </p:cNvSpPr>
            <p:nvPr/>
          </p:nvSpPr>
          <p:spPr bwMode="auto">
            <a:xfrm rot="7484128">
              <a:off x="1673442" y="933738"/>
              <a:ext cx="411277" cy="3953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6101"/>
                  </a:lnTo>
                  <a:lnTo>
                    <a:pt x="14734" y="6101"/>
                  </a:lnTo>
                  <a:lnTo>
                    <a:pt x="9612" y="21600"/>
                  </a:lnTo>
                  <a:lnTo>
                    <a:pt x="5070" y="12806"/>
                  </a:lnTo>
                  <a:lnTo>
                    <a:pt x="7394" y="6101"/>
                  </a:lnTo>
                  <a:lnTo>
                    <a:pt x="0" y="6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07" name="AutoShape 83">
              <a:extLst>
                <a:ext uri="{FF2B5EF4-FFF2-40B4-BE49-F238E27FC236}">
                  <a16:creationId xmlns:a16="http://schemas.microsoft.com/office/drawing/2014/main" id="{C2ED459D-5593-B269-76CA-17A29808B2A1}"/>
                </a:ext>
              </a:extLst>
            </p:cNvPr>
            <p:cNvSpPr>
              <a:spLocks/>
            </p:cNvSpPr>
            <p:nvPr/>
          </p:nvSpPr>
          <p:spPr bwMode="auto">
            <a:xfrm rot="13089394">
              <a:off x="1890989" y="857490"/>
              <a:ext cx="549355" cy="663761"/>
            </a:xfrm>
            <a:custGeom>
              <a:avLst/>
              <a:gdLst>
                <a:gd name="T0" fmla="*/ 10800 w 21600"/>
                <a:gd name="T1" fmla="*/ 10751 h 21502"/>
                <a:gd name="T2" fmla="*/ 10800 w 21600"/>
                <a:gd name="T3" fmla="*/ 10751 h 21502"/>
                <a:gd name="T4" fmla="*/ 10800 w 21600"/>
                <a:gd name="T5" fmla="*/ 10751 h 21502"/>
                <a:gd name="T6" fmla="*/ 10800 w 21600"/>
                <a:gd name="T7" fmla="*/ 10751 h 2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02">
                  <a:moveTo>
                    <a:pt x="21600" y="16516"/>
                  </a:moveTo>
                  <a:lnTo>
                    <a:pt x="21600" y="16876"/>
                  </a:lnTo>
                  <a:cubicBezTo>
                    <a:pt x="16965" y="20158"/>
                    <a:pt x="10887" y="21312"/>
                    <a:pt x="7258" y="21492"/>
                  </a:cubicBezTo>
                  <a:cubicBezTo>
                    <a:pt x="5247" y="21600"/>
                    <a:pt x="3279" y="20879"/>
                    <a:pt x="1880" y="19689"/>
                  </a:cubicBezTo>
                  <a:cubicBezTo>
                    <a:pt x="393" y="18499"/>
                    <a:pt x="0" y="16443"/>
                    <a:pt x="0" y="13486"/>
                  </a:cubicBezTo>
                  <a:lnTo>
                    <a:pt x="0" y="2488"/>
                  </a:lnTo>
                  <a:lnTo>
                    <a:pt x="5815" y="0"/>
                  </a:lnTo>
                  <a:lnTo>
                    <a:pt x="5903" y="10061"/>
                  </a:lnTo>
                  <a:cubicBezTo>
                    <a:pt x="5772" y="12080"/>
                    <a:pt x="6165" y="14136"/>
                    <a:pt x="6952" y="16047"/>
                  </a:cubicBezTo>
                  <a:cubicBezTo>
                    <a:pt x="7652" y="17633"/>
                    <a:pt x="9445" y="18427"/>
                    <a:pt x="12199" y="18427"/>
                  </a:cubicBezTo>
                  <a:cubicBezTo>
                    <a:pt x="13555" y="18391"/>
                    <a:pt x="14866" y="18174"/>
                    <a:pt x="16134" y="17850"/>
                  </a:cubicBezTo>
                  <a:cubicBezTo>
                    <a:pt x="17971" y="17381"/>
                    <a:pt x="19764" y="16768"/>
                    <a:pt x="21513" y="16047"/>
                  </a:cubicBezTo>
                  <a:cubicBezTo>
                    <a:pt x="21556" y="16191"/>
                    <a:pt x="21600" y="16371"/>
                    <a:pt x="21600" y="1651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08" name="AutoShape 84">
              <a:extLst>
                <a:ext uri="{FF2B5EF4-FFF2-40B4-BE49-F238E27FC236}">
                  <a16:creationId xmlns:a16="http://schemas.microsoft.com/office/drawing/2014/main" id="{015DA214-87AF-1B32-B88E-54C888D60435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257755" y="477972"/>
              <a:ext cx="454091" cy="3287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610" y="10836"/>
                  </a:moveTo>
                  <a:lnTo>
                    <a:pt x="18662" y="10836"/>
                  </a:lnTo>
                  <a:lnTo>
                    <a:pt x="670" y="21600"/>
                  </a:lnTo>
                  <a:lnTo>
                    <a:pt x="0" y="20317"/>
                  </a:lnTo>
                  <a:lnTo>
                    <a:pt x="12218" y="4420"/>
                  </a:lnTo>
                  <a:cubicBezTo>
                    <a:pt x="13764" y="1925"/>
                    <a:pt x="15981" y="356"/>
                    <a:pt x="18404" y="0"/>
                  </a:cubicBezTo>
                  <a:cubicBezTo>
                    <a:pt x="20878" y="0"/>
                    <a:pt x="21600" y="2994"/>
                    <a:pt x="21600" y="5275"/>
                  </a:cubicBezTo>
                  <a:cubicBezTo>
                    <a:pt x="21445" y="7770"/>
                    <a:pt x="20260" y="9838"/>
                    <a:pt x="18610" y="1083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09" name="AutoShape 85">
              <a:extLst>
                <a:ext uri="{FF2B5EF4-FFF2-40B4-BE49-F238E27FC236}">
                  <a16:creationId xmlns:a16="http://schemas.microsoft.com/office/drawing/2014/main" id="{35BFE4A5-3A6D-992E-3D4A-D0CF3E6878EB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145026" y="258835"/>
              <a:ext cx="238160" cy="238192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7"/>
                    <a:pt x="3063" y="18562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10" name="AutoShape 86">
              <a:extLst>
                <a:ext uri="{FF2B5EF4-FFF2-40B4-BE49-F238E27FC236}">
                  <a16:creationId xmlns:a16="http://schemas.microsoft.com/office/drawing/2014/main" id="{97AE58B9-7D96-F7F4-3098-113C77ABFC18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663943" y="325529"/>
              <a:ext cx="117492" cy="117508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11" name="AutoShape 87">
              <a:extLst>
                <a:ext uri="{FF2B5EF4-FFF2-40B4-BE49-F238E27FC236}">
                  <a16:creationId xmlns:a16="http://schemas.microsoft.com/office/drawing/2014/main" id="{F91BB1DA-1E05-5D4E-D4F0-757BE9DE1229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044999" y="101628"/>
              <a:ext cx="179413" cy="1429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378" y="21600"/>
                  </a:moveTo>
                  <a:lnTo>
                    <a:pt x="0" y="3875"/>
                  </a:lnTo>
                  <a:lnTo>
                    <a:pt x="7314" y="0"/>
                  </a:lnTo>
                  <a:cubicBezTo>
                    <a:pt x="11124" y="0"/>
                    <a:pt x="14709" y="1968"/>
                    <a:pt x="17398" y="5343"/>
                  </a:cubicBezTo>
                  <a:cubicBezTo>
                    <a:pt x="20199" y="8717"/>
                    <a:pt x="21600" y="13286"/>
                    <a:pt x="21600" y="17890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12" name="AutoShape 88">
              <a:extLst>
                <a:ext uri="{FF2B5EF4-FFF2-40B4-BE49-F238E27FC236}">
                  <a16:creationId xmlns:a16="http://schemas.microsoft.com/office/drawing/2014/main" id="{63EE0482-322C-4BCE-4E7B-E86CC374A35C}"/>
                </a:ext>
              </a:extLst>
            </p:cNvPr>
            <p:cNvSpPr>
              <a:spLocks/>
            </p:cNvSpPr>
            <p:nvPr/>
          </p:nvSpPr>
          <p:spPr bwMode="auto">
            <a:xfrm rot="13089394">
              <a:off x="1643302" y="96864"/>
              <a:ext cx="147660" cy="15562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5263"/>
                  </a:moveTo>
                  <a:lnTo>
                    <a:pt x="0" y="21600"/>
                  </a:lnTo>
                  <a:lnTo>
                    <a:pt x="0" y="10768"/>
                  </a:lnTo>
                  <a:lnTo>
                    <a:pt x="21561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13" name="AutoShape 89">
              <a:extLst>
                <a:ext uri="{FF2B5EF4-FFF2-40B4-BE49-F238E27FC236}">
                  <a16:creationId xmlns:a16="http://schemas.microsoft.com/office/drawing/2014/main" id="{A5A4C038-D5DE-B707-F0CC-6D998BF9C535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482671" y="5672136"/>
              <a:ext cx="287379" cy="47003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4659"/>
                  </a:moveTo>
                  <a:lnTo>
                    <a:pt x="21600" y="19355"/>
                  </a:lnTo>
                  <a:lnTo>
                    <a:pt x="12323" y="21600"/>
                  </a:lnTo>
                  <a:lnTo>
                    <a:pt x="12323" y="6480"/>
                  </a:lnTo>
                  <a:cubicBezTo>
                    <a:pt x="12323" y="6353"/>
                    <a:pt x="12323" y="6226"/>
                    <a:pt x="12323" y="6099"/>
                  </a:cubicBezTo>
                  <a:cubicBezTo>
                    <a:pt x="12115" y="5167"/>
                    <a:pt x="10731" y="4532"/>
                    <a:pt x="9208" y="4659"/>
                  </a:cubicBezTo>
                  <a:lnTo>
                    <a:pt x="0" y="4659"/>
                  </a:lnTo>
                  <a:lnTo>
                    <a:pt x="0" y="0"/>
                  </a:lnTo>
                  <a:lnTo>
                    <a:pt x="12946" y="0"/>
                  </a:lnTo>
                  <a:cubicBezTo>
                    <a:pt x="18554" y="0"/>
                    <a:pt x="21600" y="1482"/>
                    <a:pt x="21600" y="4659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14" name="AutoShape 90">
              <a:extLst>
                <a:ext uri="{FF2B5EF4-FFF2-40B4-BE49-F238E27FC236}">
                  <a16:creationId xmlns:a16="http://schemas.microsoft.com/office/drawing/2014/main" id="{9CBA285C-853F-F29A-ABC1-0DF8B6C4D988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660497" y="5724539"/>
              <a:ext cx="525539" cy="514494"/>
            </a:xfrm>
            <a:custGeom>
              <a:avLst/>
              <a:gdLst>
                <a:gd name="T0" fmla="*/ 10800 w 21600"/>
                <a:gd name="T1" fmla="+- 0 10836 72"/>
                <a:gd name="T2" fmla="*/ 10836 h 21528"/>
                <a:gd name="T3" fmla="*/ 10800 w 21600"/>
                <a:gd name="T4" fmla="+- 0 10836 72"/>
                <a:gd name="T5" fmla="*/ 10836 h 21528"/>
                <a:gd name="T6" fmla="*/ 10800 w 21600"/>
                <a:gd name="T7" fmla="+- 0 10836 72"/>
                <a:gd name="T8" fmla="*/ 10836 h 21528"/>
                <a:gd name="T9" fmla="*/ 10800 w 21600"/>
                <a:gd name="T10" fmla="+- 0 10836 72"/>
                <a:gd name="T11" fmla="*/ 10836 h 21528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28">
                  <a:moveTo>
                    <a:pt x="21600" y="7475"/>
                  </a:moveTo>
                  <a:lnTo>
                    <a:pt x="21600" y="7975"/>
                  </a:lnTo>
                  <a:lnTo>
                    <a:pt x="16464" y="8283"/>
                  </a:lnTo>
                  <a:lnTo>
                    <a:pt x="16464" y="6897"/>
                  </a:lnTo>
                  <a:cubicBezTo>
                    <a:pt x="16464" y="4818"/>
                    <a:pt x="15294" y="3393"/>
                    <a:pt x="13670" y="3393"/>
                  </a:cubicBezTo>
                  <a:cubicBezTo>
                    <a:pt x="11253" y="3393"/>
                    <a:pt x="9252" y="6666"/>
                    <a:pt x="9252" y="10786"/>
                  </a:cubicBezTo>
                  <a:lnTo>
                    <a:pt x="9252" y="18063"/>
                  </a:lnTo>
                  <a:lnTo>
                    <a:pt x="4267" y="21528"/>
                  </a:lnTo>
                  <a:lnTo>
                    <a:pt x="4267" y="3855"/>
                  </a:lnTo>
                  <a:lnTo>
                    <a:pt x="0" y="3855"/>
                  </a:lnTo>
                  <a:lnTo>
                    <a:pt x="0" y="121"/>
                  </a:lnTo>
                  <a:lnTo>
                    <a:pt x="8685" y="121"/>
                  </a:lnTo>
                  <a:lnTo>
                    <a:pt x="8685" y="6358"/>
                  </a:lnTo>
                  <a:lnTo>
                    <a:pt x="8799" y="6358"/>
                  </a:lnTo>
                  <a:cubicBezTo>
                    <a:pt x="10007" y="2700"/>
                    <a:pt x="10951" y="1276"/>
                    <a:pt x="12764" y="506"/>
                  </a:cubicBezTo>
                  <a:cubicBezTo>
                    <a:pt x="13594" y="159"/>
                    <a:pt x="14463" y="-33"/>
                    <a:pt x="15369" y="5"/>
                  </a:cubicBezTo>
                  <a:cubicBezTo>
                    <a:pt x="19259" y="-72"/>
                    <a:pt x="21600" y="2700"/>
                    <a:pt x="21600" y="7475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15" name="AutoShape 91">
              <a:extLst>
                <a:ext uri="{FF2B5EF4-FFF2-40B4-BE49-F238E27FC236}">
                  <a16:creationId xmlns:a16="http://schemas.microsoft.com/office/drawing/2014/main" id="{A24944B5-1F1D-9E35-EE0C-CEF55902EAD5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566821" y="5557804"/>
              <a:ext cx="384231" cy="27789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610" y="10836"/>
                  </a:moveTo>
                  <a:lnTo>
                    <a:pt x="18662" y="10836"/>
                  </a:lnTo>
                  <a:lnTo>
                    <a:pt x="670" y="21600"/>
                  </a:lnTo>
                  <a:lnTo>
                    <a:pt x="0" y="20317"/>
                  </a:lnTo>
                  <a:lnTo>
                    <a:pt x="12218" y="4420"/>
                  </a:lnTo>
                  <a:cubicBezTo>
                    <a:pt x="13764" y="1925"/>
                    <a:pt x="15981" y="356"/>
                    <a:pt x="18404" y="0"/>
                  </a:cubicBezTo>
                  <a:cubicBezTo>
                    <a:pt x="20878" y="0"/>
                    <a:pt x="21600" y="2994"/>
                    <a:pt x="21600" y="5275"/>
                  </a:cubicBezTo>
                  <a:cubicBezTo>
                    <a:pt x="21445" y="7770"/>
                    <a:pt x="20260" y="9838"/>
                    <a:pt x="18610" y="1083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16" name="AutoShape 92">
              <a:extLst>
                <a:ext uri="{FF2B5EF4-FFF2-40B4-BE49-F238E27FC236}">
                  <a16:creationId xmlns:a16="http://schemas.microsoft.com/office/drawing/2014/main" id="{C9322AB5-4AB8-5D41-E908-219D0CF95FA1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92143" y="5854750"/>
              <a:ext cx="77799" cy="9527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304" y="21600"/>
                  </a:moveTo>
                  <a:lnTo>
                    <a:pt x="0" y="13463"/>
                  </a:lnTo>
                  <a:lnTo>
                    <a:pt x="0" y="13255"/>
                  </a:lnTo>
                  <a:cubicBezTo>
                    <a:pt x="0" y="9735"/>
                    <a:pt x="1816" y="6421"/>
                    <a:pt x="4930" y="3935"/>
                  </a:cubicBezTo>
                  <a:cubicBezTo>
                    <a:pt x="8044" y="1450"/>
                    <a:pt x="12195" y="0"/>
                    <a:pt x="16606" y="0"/>
                  </a:cubicBezTo>
                  <a:lnTo>
                    <a:pt x="21600" y="1683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17" name="AutoShape 93">
              <a:extLst>
                <a:ext uri="{FF2B5EF4-FFF2-40B4-BE49-F238E27FC236}">
                  <a16:creationId xmlns:a16="http://schemas.microsoft.com/office/drawing/2014/main" id="{B2B0C9F1-E9AB-7BD7-D9AE-8DD017313C8B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73090" y="5627674"/>
              <a:ext cx="196880" cy="1111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13087" y="2160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18" name="AutoShape 94">
              <a:extLst>
                <a:ext uri="{FF2B5EF4-FFF2-40B4-BE49-F238E27FC236}">
                  <a16:creationId xmlns:a16="http://schemas.microsoft.com/office/drawing/2014/main" id="{00E6F274-49BA-D79C-EA6D-4CBA0A808628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81057" y="5100476"/>
              <a:ext cx="166711" cy="6256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068" y="21600"/>
                  </a:moveTo>
                  <a:lnTo>
                    <a:pt x="1341" y="19629"/>
                  </a:lnTo>
                  <a:cubicBezTo>
                    <a:pt x="345" y="18454"/>
                    <a:pt x="0" y="17029"/>
                    <a:pt x="0" y="15346"/>
                  </a:cubicBezTo>
                  <a:lnTo>
                    <a:pt x="0" y="2831"/>
                  </a:lnTo>
                  <a:lnTo>
                    <a:pt x="20378" y="0"/>
                  </a:lnTo>
                  <a:lnTo>
                    <a:pt x="20684" y="11448"/>
                  </a:lnTo>
                  <a:cubicBezTo>
                    <a:pt x="20455" y="12597"/>
                    <a:pt x="20684" y="13756"/>
                    <a:pt x="21316" y="14900"/>
                  </a:cubicBezTo>
                  <a:lnTo>
                    <a:pt x="21600" y="15213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19" name="AutoShape 95">
              <a:extLst>
                <a:ext uri="{FF2B5EF4-FFF2-40B4-BE49-F238E27FC236}">
                  <a16:creationId xmlns:a16="http://schemas.microsoft.com/office/drawing/2014/main" id="{D96ED5E0-810E-555B-8D68-30249ADDB5DC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433451" y="5934148"/>
              <a:ext cx="209581" cy="4430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9040" y="15897"/>
                  </a:lnTo>
                  <a:lnTo>
                    <a:pt x="9040" y="1617"/>
                  </a:lnTo>
                  <a:lnTo>
                    <a:pt x="0" y="1617"/>
                  </a:lnTo>
                  <a:lnTo>
                    <a:pt x="0" y="225"/>
                  </a:lnTo>
                  <a:cubicBezTo>
                    <a:pt x="6851" y="359"/>
                    <a:pt x="13988" y="90"/>
                    <a:pt x="21600" y="0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20" name="AutoShape 96">
              <a:extLst>
                <a:ext uri="{FF2B5EF4-FFF2-40B4-BE49-F238E27FC236}">
                  <a16:creationId xmlns:a16="http://schemas.microsoft.com/office/drawing/2014/main" id="{C2247023-F7B8-D422-FC6E-4EBA0555FF87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066956" y="5168759"/>
              <a:ext cx="285792" cy="4684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4659"/>
                  </a:moveTo>
                  <a:lnTo>
                    <a:pt x="21600" y="19355"/>
                  </a:lnTo>
                  <a:lnTo>
                    <a:pt x="12323" y="21600"/>
                  </a:lnTo>
                  <a:lnTo>
                    <a:pt x="12323" y="6480"/>
                  </a:lnTo>
                  <a:cubicBezTo>
                    <a:pt x="12323" y="6353"/>
                    <a:pt x="12323" y="6226"/>
                    <a:pt x="12323" y="6099"/>
                  </a:cubicBezTo>
                  <a:cubicBezTo>
                    <a:pt x="12115" y="5167"/>
                    <a:pt x="10731" y="4532"/>
                    <a:pt x="9208" y="4659"/>
                  </a:cubicBezTo>
                  <a:lnTo>
                    <a:pt x="0" y="4659"/>
                  </a:lnTo>
                  <a:lnTo>
                    <a:pt x="0" y="0"/>
                  </a:lnTo>
                  <a:lnTo>
                    <a:pt x="12946" y="0"/>
                  </a:lnTo>
                  <a:cubicBezTo>
                    <a:pt x="18554" y="0"/>
                    <a:pt x="21600" y="1482"/>
                    <a:pt x="21600" y="4659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21" name="AutoShape 97">
              <a:extLst>
                <a:ext uri="{FF2B5EF4-FFF2-40B4-BE49-F238E27FC236}">
                  <a16:creationId xmlns:a16="http://schemas.microsoft.com/office/drawing/2014/main" id="{90DEFEE1-1562-783B-3A56-1645008694F8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244782" y="5219573"/>
              <a:ext cx="525539" cy="514494"/>
            </a:xfrm>
            <a:custGeom>
              <a:avLst/>
              <a:gdLst>
                <a:gd name="T0" fmla="*/ 10800 w 21600"/>
                <a:gd name="T1" fmla="+- 0 10836 72"/>
                <a:gd name="T2" fmla="*/ 10836 h 21528"/>
                <a:gd name="T3" fmla="*/ 10800 w 21600"/>
                <a:gd name="T4" fmla="+- 0 10836 72"/>
                <a:gd name="T5" fmla="*/ 10836 h 21528"/>
                <a:gd name="T6" fmla="*/ 10800 w 21600"/>
                <a:gd name="T7" fmla="+- 0 10836 72"/>
                <a:gd name="T8" fmla="*/ 10836 h 21528"/>
                <a:gd name="T9" fmla="*/ 10800 w 21600"/>
                <a:gd name="T10" fmla="+- 0 10836 72"/>
                <a:gd name="T11" fmla="*/ 10836 h 21528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28">
                  <a:moveTo>
                    <a:pt x="21600" y="7475"/>
                  </a:moveTo>
                  <a:lnTo>
                    <a:pt x="21600" y="7975"/>
                  </a:lnTo>
                  <a:lnTo>
                    <a:pt x="16464" y="8283"/>
                  </a:lnTo>
                  <a:lnTo>
                    <a:pt x="16464" y="6897"/>
                  </a:lnTo>
                  <a:cubicBezTo>
                    <a:pt x="16464" y="4818"/>
                    <a:pt x="15294" y="3393"/>
                    <a:pt x="13670" y="3393"/>
                  </a:cubicBezTo>
                  <a:cubicBezTo>
                    <a:pt x="11253" y="3393"/>
                    <a:pt x="9252" y="6666"/>
                    <a:pt x="9252" y="10786"/>
                  </a:cubicBezTo>
                  <a:lnTo>
                    <a:pt x="9252" y="18063"/>
                  </a:lnTo>
                  <a:lnTo>
                    <a:pt x="4267" y="21528"/>
                  </a:lnTo>
                  <a:lnTo>
                    <a:pt x="4267" y="3855"/>
                  </a:lnTo>
                  <a:lnTo>
                    <a:pt x="0" y="3855"/>
                  </a:lnTo>
                  <a:lnTo>
                    <a:pt x="0" y="121"/>
                  </a:lnTo>
                  <a:lnTo>
                    <a:pt x="8685" y="121"/>
                  </a:lnTo>
                  <a:lnTo>
                    <a:pt x="8685" y="6358"/>
                  </a:lnTo>
                  <a:lnTo>
                    <a:pt x="8799" y="6358"/>
                  </a:lnTo>
                  <a:cubicBezTo>
                    <a:pt x="10007" y="2700"/>
                    <a:pt x="10951" y="1276"/>
                    <a:pt x="12764" y="506"/>
                  </a:cubicBezTo>
                  <a:cubicBezTo>
                    <a:pt x="13594" y="159"/>
                    <a:pt x="14463" y="-33"/>
                    <a:pt x="15369" y="5"/>
                  </a:cubicBezTo>
                  <a:cubicBezTo>
                    <a:pt x="19259" y="-72"/>
                    <a:pt x="21600" y="2700"/>
                    <a:pt x="21600" y="7475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22" name="AutoShape 98">
              <a:extLst>
                <a:ext uri="{FF2B5EF4-FFF2-40B4-BE49-F238E27FC236}">
                  <a16:creationId xmlns:a16="http://schemas.microsoft.com/office/drawing/2014/main" id="{7B7BA8D2-1DB7-DA23-158C-6BEE74835126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833559" y="5341844"/>
              <a:ext cx="117492" cy="117508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23" name="AutoShape 99">
              <a:extLst>
                <a:ext uri="{FF2B5EF4-FFF2-40B4-BE49-F238E27FC236}">
                  <a16:creationId xmlns:a16="http://schemas.microsoft.com/office/drawing/2014/main" id="{364D18E8-D259-1130-F3EB-6E55C7AAC8B6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579522" y="4924215"/>
              <a:ext cx="412810" cy="3953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6101"/>
                  </a:lnTo>
                  <a:lnTo>
                    <a:pt x="14734" y="6101"/>
                  </a:lnTo>
                  <a:lnTo>
                    <a:pt x="9612" y="21600"/>
                  </a:lnTo>
                  <a:lnTo>
                    <a:pt x="5070" y="12806"/>
                  </a:lnTo>
                  <a:lnTo>
                    <a:pt x="7394" y="6101"/>
                  </a:lnTo>
                  <a:lnTo>
                    <a:pt x="0" y="6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24" name="AutoShape 100">
              <a:extLst>
                <a:ext uri="{FF2B5EF4-FFF2-40B4-BE49-F238E27FC236}">
                  <a16:creationId xmlns:a16="http://schemas.microsoft.com/office/drawing/2014/main" id="{E1145385-5EB0-49DB-AEE7-6DCECCE4CD85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017736" y="5429181"/>
              <a:ext cx="207993" cy="4430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9040" y="15897"/>
                  </a:lnTo>
                  <a:lnTo>
                    <a:pt x="9040" y="1617"/>
                  </a:lnTo>
                  <a:lnTo>
                    <a:pt x="0" y="1617"/>
                  </a:lnTo>
                  <a:lnTo>
                    <a:pt x="0" y="225"/>
                  </a:lnTo>
                  <a:cubicBezTo>
                    <a:pt x="6851" y="359"/>
                    <a:pt x="13988" y="90"/>
                    <a:pt x="21600" y="0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25" name="AutoShape 101">
              <a:extLst>
                <a:ext uri="{FF2B5EF4-FFF2-40B4-BE49-F238E27FC236}">
                  <a16:creationId xmlns:a16="http://schemas.microsoft.com/office/drawing/2014/main" id="{A6330967-CD04-6FF1-DF9D-E42AE91B393D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523952" y="5121120"/>
              <a:ext cx="157185" cy="155619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26" name="AutoShape 102">
              <a:extLst>
                <a:ext uri="{FF2B5EF4-FFF2-40B4-BE49-F238E27FC236}">
                  <a16:creationId xmlns:a16="http://schemas.microsoft.com/office/drawing/2014/main" id="{2918AC4C-C422-72E8-99C7-34E6A4A733A1}"/>
                </a:ext>
              </a:extLst>
            </p:cNvPr>
            <p:cNvSpPr>
              <a:spLocks/>
            </p:cNvSpPr>
            <p:nvPr/>
          </p:nvSpPr>
          <p:spPr bwMode="auto">
            <a:xfrm rot="7484128">
              <a:off x="1227289" y="5816666"/>
              <a:ext cx="411278" cy="39534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6101"/>
                  </a:lnTo>
                  <a:lnTo>
                    <a:pt x="14734" y="6101"/>
                  </a:lnTo>
                  <a:lnTo>
                    <a:pt x="9612" y="21600"/>
                  </a:lnTo>
                  <a:lnTo>
                    <a:pt x="5070" y="12806"/>
                  </a:lnTo>
                  <a:lnTo>
                    <a:pt x="7394" y="6101"/>
                  </a:lnTo>
                  <a:lnTo>
                    <a:pt x="0" y="6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27" name="AutoShape 103">
              <a:extLst>
                <a:ext uri="{FF2B5EF4-FFF2-40B4-BE49-F238E27FC236}">
                  <a16:creationId xmlns:a16="http://schemas.microsoft.com/office/drawing/2014/main" id="{10F068D0-F3B9-2F04-A16E-A0C9FD4D82E2}"/>
                </a:ext>
              </a:extLst>
            </p:cNvPr>
            <p:cNvSpPr>
              <a:spLocks/>
            </p:cNvSpPr>
            <p:nvPr/>
          </p:nvSpPr>
          <p:spPr bwMode="auto">
            <a:xfrm rot="13089394">
              <a:off x="1444837" y="5740418"/>
              <a:ext cx="549355" cy="663761"/>
            </a:xfrm>
            <a:custGeom>
              <a:avLst/>
              <a:gdLst>
                <a:gd name="T0" fmla="*/ 10800 w 21600"/>
                <a:gd name="T1" fmla="*/ 10751 h 21502"/>
                <a:gd name="T2" fmla="*/ 10800 w 21600"/>
                <a:gd name="T3" fmla="*/ 10751 h 21502"/>
                <a:gd name="T4" fmla="*/ 10800 w 21600"/>
                <a:gd name="T5" fmla="*/ 10751 h 21502"/>
                <a:gd name="T6" fmla="*/ 10800 w 21600"/>
                <a:gd name="T7" fmla="*/ 10751 h 2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02">
                  <a:moveTo>
                    <a:pt x="21600" y="16516"/>
                  </a:moveTo>
                  <a:lnTo>
                    <a:pt x="21600" y="16876"/>
                  </a:lnTo>
                  <a:cubicBezTo>
                    <a:pt x="16965" y="20158"/>
                    <a:pt x="10887" y="21312"/>
                    <a:pt x="7258" y="21492"/>
                  </a:cubicBezTo>
                  <a:cubicBezTo>
                    <a:pt x="5247" y="21600"/>
                    <a:pt x="3279" y="20879"/>
                    <a:pt x="1880" y="19689"/>
                  </a:cubicBezTo>
                  <a:cubicBezTo>
                    <a:pt x="393" y="18499"/>
                    <a:pt x="0" y="16443"/>
                    <a:pt x="0" y="13486"/>
                  </a:cubicBezTo>
                  <a:lnTo>
                    <a:pt x="0" y="2488"/>
                  </a:lnTo>
                  <a:lnTo>
                    <a:pt x="5815" y="0"/>
                  </a:lnTo>
                  <a:lnTo>
                    <a:pt x="5903" y="10061"/>
                  </a:lnTo>
                  <a:cubicBezTo>
                    <a:pt x="5772" y="12080"/>
                    <a:pt x="6165" y="14136"/>
                    <a:pt x="6952" y="16047"/>
                  </a:cubicBezTo>
                  <a:cubicBezTo>
                    <a:pt x="7652" y="17633"/>
                    <a:pt x="9445" y="18427"/>
                    <a:pt x="12199" y="18427"/>
                  </a:cubicBezTo>
                  <a:cubicBezTo>
                    <a:pt x="13555" y="18391"/>
                    <a:pt x="14866" y="18174"/>
                    <a:pt x="16134" y="17850"/>
                  </a:cubicBezTo>
                  <a:cubicBezTo>
                    <a:pt x="17971" y="17381"/>
                    <a:pt x="19764" y="16768"/>
                    <a:pt x="21513" y="16047"/>
                  </a:cubicBezTo>
                  <a:cubicBezTo>
                    <a:pt x="21556" y="16191"/>
                    <a:pt x="21600" y="16371"/>
                    <a:pt x="21600" y="1651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28" name="AutoShape 104">
              <a:extLst>
                <a:ext uri="{FF2B5EF4-FFF2-40B4-BE49-F238E27FC236}">
                  <a16:creationId xmlns:a16="http://schemas.microsoft.com/office/drawing/2014/main" id="{F47BFE4F-FFF0-2977-CEBB-9736233F36F4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811602" y="5360899"/>
              <a:ext cx="454091" cy="32870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610" y="10836"/>
                  </a:moveTo>
                  <a:lnTo>
                    <a:pt x="18662" y="10836"/>
                  </a:lnTo>
                  <a:lnTo>
                    <a:pt x="670" y="21600"/>
                  </a:lnTo>
                  <a:lnTo>
                    <a:pt x="0" y="20317"/>
                  </a:lnTo>
                  <a:lnTo>
                    <a:pt x="12218" y="4420"/>
                  </a:lnTo>
                  <a:cubicBezTo>
                    <a:pt x="13764" y="1925"/>
                    <a:pt x="15981" y="356"/>
                    <a:pt x="18404" y="0"/>
                  </a:cubicBezTo>
                  <a:cubicBezTo>
                    <a:pt x="20878" y="0"/>
                    <a:pt x="21600" y="2994"/>
                    <a:pt x="21600" y="5275"/>
                  </a:cubicBezTo>
                  <a:cubicBezTo>
                    <a:pt x="21445" y="7770"/>
                    <a:pt x="20260" y="9838"/>
                    <a:pt x="18610" y="1083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29" name="AutoShape 105">
              <a:extLst>
                <a:ext uri="{FF2B5EF4-FFF2-40B4-BE49-F238E27FC236}">
                  <a16:creationId xmlns:a16="http://schemas.microsoft.com/office/drawing/2014/main" id="{43160CDD-26A6-8A1B-FE86-5679FF038373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698874" y="5141763"/>
              <a:ext cx="238160" cy="238192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7"/>
                    <a:pt x="3063" y="18562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30" name="AutoShape 106">
              <a:extLst>
                <a:ext uri="{FF2B5EF4-FFF2-40B4-BE49-F238E27FC236}">
                  <a16:creationId xmlns:a16="http://schemas.microsoft.com/office/drawing/2014/main" id="{118948EC-FBA5-5806-A511-4291A3831A98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217790" y="5208457"/>
              <a:ext cx="117492" cy="117508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31" name="AutoShape 107">
              <a:extLst>
                <a:ext uri="{FF2B5EF4-FFF2-40B4-BE49-F238E27FC236}">
                  <a16:creationId xmlns:a16="http://schemas.microsoft.com/office/drawing/2014/main" id="{B1E06A81-C1D3-7458-EBB7-0059C9107AFE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567091" y="4881340"/>
              <a:ext cx="236572" cy="238192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7"/>
                    <a:pt x="3063" y="18562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32" name="AutoShape 108">
              <a:extLst>
                <a:ext uri="{FF2B5EF4-FFF2-40B4-BE49-F238E27FC236}">
                  <a16:creationId xmlns:a16="http://schemas.microsoft.com/office/drawing/2014/main" id="{455A305D-9EAF-87F1-1E7C-DB583363F5B8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124115" y="6855155"/>
              <a:ext cx="227045" cy="1508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41" y="21600"/>
                  </a:moveTo>
                  <a:lnTo>
                    <a:pt x="0" y="19228"/>
                  </a:lnTo>
                  <a:lnTo>
                    <a:pt x="13612" y="0"/>
                  </a:lnTo>
                  <a:lnTo>
                    <a:pt x="21600" y="8312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33" name="AutoShape 109">
              <a:extLst>
                <a:ext uri="{FF2B5EF4-FFF2-40B4-BE49-F238E27FC236}">
                  <a16:creationId xmlns:a16="http://schemas.microsoft.com/office/drawing/2014/main" id="{A6D429D1-49DD-9404-6A22-B5BB3D990684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585873" y="6717004"/>
              <a:ext cx="258801" cy="3953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257" y="21600"/>
                  </a:moveTo>
                  <a:lnTo>
                    <a:pt x="8048" y="12806"/>
                  </a:lnTo>
                  <a:lnTo>
                    <a:pt x="11736" y="6101"/>
                  </a:lnTo>
                  <a:lnTo>
                    <a:pt x="0" y="6101"/>
                  </a:lnTo>
                  <a:lnTo>
                    <a:pt x="0" y="0"/>
                  </a:lnTo>
                  <a:lnTo>
                    <a:pt x="672" y="0"/>
                  </a:lnTo>
                  <a:lnTo>
                    <a:pt x="21600" y="9511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34" name="AutoShape 110">
              <a:extLst>
                <a:ext uri="{FF2B5EF4-FFF2-40B4-BE49-F238E27FC236}">
                  <a16:creationId xmlns:a16="http://schemas.microsoft.com/office/drawing/2014/main" id="{DAE0EC38-74BA-9E1D-B656-F7805BEBD7F8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420749" y="6477225"/>
              <a:ext cx="585873" cy="689168"/>
            </a:xfrm>
            <a:custGeom>
              <a:avLst/>
              <a:gdLst>
                <a:gd name="T0" fmla="*/ 10800 w 21600"/>
                <a:gd name="T1" fmla="*/ 10750 h 21500"/>
                <a:gd name="T2" fmla="*/ 10800 w 21600"/>
                <a:gd name="T3" fmla="*/ 10750 h 21500"/>
                <a:gd name="T4" fmla="*/ 10800 w 21600"/>
                <a:gd name="T5" fmla="*/ 10750 h 21500"/>
                <a:gd name="T6" fmla="*/ 10800 w 21600"/>
                <a:gd name="T7" fmla="*/ 10750 h 2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00">
                  <a:moveTo>
                    <a:pt x="1880" y="19639"/>
                  </a:moveTo>
                  <a:cubicBezTo>
                    <a:pt x="394" y="18417"/>
                    <a:pt x="0" y="16308"/>
                    <a:pt x="0" y="13273"/>
                  </a:cubicBezTo>
                  <a:lnTo>
                    <a:pt x="0" y="1986"/>
                  </a:lnTo>
                  <a:lnTo>
                    <a:pt x="4522" y="0"/>
                  </a:lnTo>
                  <a:lnTo>
                    <a:pt x="5827" y="765"/>
                  </a:lnTo>
                  <a:lnTo>
                    <a:pt x="5903" y="9757"/>
                  </a:lnTo>
                  <a:cubicBezTo>
                    <a:pt x="5772" y="11830"/>
                    <a:pt x="6165" y="13939"/>
                    <a:pt x="6952" y="15901"/>
                  </a:cubicBezTo>
                  <a:cubicBezTo>
                    <a:pt x="7652" y="17529"/>
                    <a:pt x="9445" y="18343"/>
                    <a:pt x="12199" y="18343"/>
                  </a:cubicBezTo>
                  <a:cubicBezTo>
                    <a:pt x="13555" y="18306"/>
                    <a:pt x="14866" y="18084"/>
                    <a:pt x="16134" y="17751"/>
                  </a:cubicBezTo>
                  <a:cubicBezTo>
                    <a:pt x="17971" y="17270"/>
                    <a:pt x="19764" y="16641"/>
                    <a:pt x="21513" y="15901"/>
                  </a:cubicBezTo>
                  <a:cubicBezTo>
                    <a:pt x="21556" y="16049"/>
                    <a:pt x="21600" y="16234"/>
                    <a:pt x="21600" y="16382"/>
                  </a:cubicBezTo>
                  <a:lnTo>
                    <a:pt x="21600" y="16752"/>
                  </a:lnTo>
                  <a:cubicBezTo>
                    <a:pt x="16965" y="20120"/>
                    <a:pt x="10887" y="21304"/>
                    <a:pt x="7258" y="21489"/>
                  </a:cubicBezTo>
                  <a:cubicBezTo>
                    <a:pt x="5247" y="21600"/>
                    <a:pt x="3279" y="20860"/>
                    <a:pt x="1880" y="19639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35" name="AutoShape 111">
              <a:extLst>
                <a:ext uri="{FF2B5EF4-FFF2-40B4-BE49-F238E27FC236}">
                  <a16:creationId xmlns:a16="http://schemas.microsoft.com/office/drawing/2014/main" id="{C1B46DC6-2C3C-86BE-CAA9-12DB85BF7814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516284" y="6499456"/>
              <a:ext cx="287380" cy="4684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4659"/>
                  </a:moveTo>
                  <a:lnTo>
                    <a:pt x="21600" y="19355"/>
                  </a:lnTo>
                  <a:lnTo>
                    <a:pt x="12323" y="21600"/>
                  </a:lnTo>
                  <a:lnTo>
                    <a:pt x="12323" y="6480"/>
                  </a:lnTo>
                  <a:cubicBezTo>
                    <a:pt x="12323" y="6353"/>
                    <a:pt x="12323" y="6226"/>
                    <a:pt x="12323" y="6099"/>
                  </a:cubicBezTo>
                  <a:cubicBezTo>
                    <a:pt x="12115" y="5167"/>
                    <a:pt x="10731" y="4532"/>
                    <a:pt x="9208" y="4659"/>
                  </a:cubicBezTo>
                  <a:lnTo>
                    <a:pt x="0" y="4659"/>
                  </a:lnTo>
                  <a:lnTo>
                    <a:pt x="0" y="0"/>
                  </a:lnTo>
                  <a:lnTo>
                    <a:pt x="12946" y="0"/>
                  </a:lnTo>
                  <a:cubicBezTo>
                    <a:pt x="18554" y="0"/>
                    <a:pt x="21600" y="1482"/>
                    <a:pt x="21600" y="4659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36" name="AutoShape 112">
              <a:extLst>
                <a:ext uri="{FF2B5EF4-FFF2-40B4-BE49-F238E27FC236}">
                  <a16:creationId xmlns:a16="http://schemas.microsoft.com/office/drawing/2014/main" id="{DB48449D-0263-7489-B38F-AADA44629FEA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698874" y="6548681"/>
              <a:ext cx="520776" cy="5113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318" y="21600"/>
                  </a:moveTo>
                  <a:lnTo>
                    <a:pt x="4318" y="3768"/>
                  </a:lnTo>
                  <a:lnTo>
                    <a:pt x="0" y="3768"/>
                  </a:lnTo>
                  <a:lnTo>
                    <a:pt x="0" y="0"/>
                  </a:lnTo>
                  <a:lnTo>
                    <a:pt x="8789" y="0"/>
                  </a:lnTo>
                  <a:lnTo>
                    <a:pt x="8789" y="6294"/>
                  </a:lnTo>
                  <a:lnTo>
                    <a:pt x="8903" y="6294"/>
                  </a:lnTo>
                  <a:cubicBezTo>
                    <a:pt x="9515" y="4448"/>
                    <a:pt x="10059" y="3166"/>
                    <a:pt x="10680" y="2248"/>
                  </a:cubicBezTo>
                  <a:lnTo>
                    <a:pt x="11984" y="1164"/>
                  </a:lnTo>
                  <a:lnTo>
                    <a:pt x="21600" y="7941"/>
                  </a:lnTo>
                  <a:lnTo>
                    <a:pt x="16660" y="8236"/>
                  </a:lnTo>
                  <a:lnTo>
                    <a:pt x="16660" y="6837"/>
                  </a:lnTo>
                  <a:cubicBezTo>
                    <a:pt x="16660" y="4740"/>
                    <a:pt x="15476" y="3302"/>
                    <a:pt x="13832" y="3302"/>
                  </a:cubicBezTo>
                  <a:cubicBezTo>
                    <a:pt x="11387" y="3302"/>
                    <a:pt x="9362" y="6604"/>
                    <a:pt x="9362" y="10761"/>
                  </a:cubicBezTo>
                  <a:lnTo>
                    <a:pt x="9362" y="18104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37" name="AutoShape 113">
              <a:extLst>
                <a:ext uri="{FF2B5EF4-FFF2-40B4-BE49-F238E27FC236}">
                  <a16:creationId xmlns:a16="http://schemas.microsoft.com/office/drawing/2014/main" id="{66B282B1-2B7D-EA61-BA7F-A548D1529980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282888" y="6672541"/>
              <a:ext cx="117492" cy="117508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38" name="AutoShape 114">
              <a:extLst>
                <a:ext uri="{FF2B5EF4-FFF2-40B4-BE49-F238E27FC236}">
                  <a16:creationId xmlns:a16="http://schemas.microsoft.com/office/drawing/2014/main" id="{2471714C-4180-76AE-B4E1-5FACFBE4BD78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030438" y="6256500"/>
              <a:ext cx="411223" cy="3953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6101"/>
                  </a:lnTo>
                  <a:lnTo>
                    <a:pt x="14734" y="6101"/>
                  </a:lnTo>
                  <a:lnTo>
                    <a:pt x="9612" y="21600"/>
                  </a:lnTo>
                  <a:lnTo>
                    <a:pt x="5070" y="12806"/>
                  </a:lnTo>
                  <a:lnTo>
                    <a:pt x="7394" y="6101"/>
                  </a:lnTo>
                  <a:lnTo>
                    <a:pt x="0" y="6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39" name="AutoShape 115">
              <a:extLst>
                <a:ext uri="{FF2B5EF4-FFF2-40B4-BE49-F238E27FC236}">
                  <a16:creationId xmlns:a16="http://schemas.microsoft.com/office/drawing/2014/main" id="{FE880D6B-7191-CBB5-0BE7-6940B556E2D9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424196" y="6801165"/>
              <a:ext cx="122256" cy="2651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12076"/>
                  </a:lnTo>
                  <a:lnTo>
                    <a:pt x="0" y="0"/>
                  </a:lnTo>
                  <a:lnTo>
                    <a:pt x="21600" y="6862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40" name="AutoShape 116">
              <a:extLst>
                <a:ext uri="{FF2B5EF4-FFF2-40B4-BE49-F238E27FC236}">
                  <a16:creationId xmlns:a16="http://schemas.microsoft.com/office/drawing/2014/main" id="{E17C9FC0-22ED-4719-0A78-227C19C7400A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974868" y="6451817"/>
              <a:ext cx="155598" cy="155619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41" name="AutoShape 117">
              <a:extLst>
                <a:ext uri="{FF2B5EF4-FFF2-40B4-BE49-F238E27FC236}">
                  <a16:creationId xmlns:a16="http://schemas.microsoft.com/office/drawing/2014/main" id="{E52B3693-E457-EFFD-B470-7907D37504D0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268869" y="6690009"/>
              <a:ext cx="436627" cy="29694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696" y="21600"/>
                  </a:moveTo>
                  <a:lnTo>
                    <a:pt x="0" y="20182"/>
                  </a:lnTo>
                  <a:lnTo>
                    <a:pt x="12695" y="2618"/>
                  </a:lnTo>
                  <a:lnTo>
                    <a:pt x="14955" y="0"/>
                  </a:lnTo>
                  <a:lnTo>
                    <a:pt x="21600" y="6773"/>
                  </a:lnTo>
                  <a:lnTo>
                    <a:pt x="21473" y="7255"/>
                  </a:lnTo>
                  <a:cubicBezTo>
                    <a:pt x="20931" y="8309"/>
                    <a:pt x="20194" y="9155"/>
                    <a:pt x="19337" y="9707"/>
                  </a:cubicBezTo>
                  <a:lnTo>
                    <a:pt x="19391" y="9707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42" name="AutoShape 118">
              <a:extLst>
                <a:ext uri="{FF2B5EF4-FFF2-40B4-BE49-F238E27FC236}">
                  <a16:creationId xmlns:a16="http://schemas.microsoft.com/office/drawing/2014/main" id="{5815C3B4-320E-B9CC-1357-A7F2520F3889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149789" y="6474049"/>
              <a:ext cx="236571" cy="236603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7"/>
                    <a:pt x="3063" y="18562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43" name="AutoShape 119">
              <a:extLst>
                <a:ext uri="{FF2B5EF4-FFF2-40B4-BE49-F238E27FC236}">
                  <a16:creationId xmlns:a16="http://schemas.microsoft.com/office/drawing/2014/main" id="{D1B40ACD-705D-C64A-2563-F66A40FCA414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667119" y="6539154"/>
              <a:ext cx="117492" cy="117508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44" name="AutoShape 120">
              <a:extLst>
                <a:ext uri="{FF2B5EF4-FFF2-40B4-BE49-F238E27FC236}">
                  <a16:creationId xmlns:a16="http://schemas.microsoft.com/office/drawing/2014/main" id="{1CB356A5-D1F5-CEE4-70C5-BAF527BE6943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016420" y="6213626"/>
              <a:ext cx="238160" cy="236603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7"/>
                    <a:pt x="3063" y="18562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45" name="AutoShape 121">
              <a:extLst>
                <a:ext uri="{FF2B5EF4-FFF2-40B4-BE49-F238E27FC236}">
                  <a16:creationId xmlns:a16="http://schemas.microsoft.com/office/drawing/2014/main" id="{F7417069-B0C5-DCBF-F126-F0928077B776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82616" y="4630445"/>
              <a:ext cx="130195" cy="10004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10068" y="2160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46" name="AutoShape 122">
              <a:extLst>
                <a:ext uri="{FF2B5EF4-FFF2-40B4-BE49-F238E27FC236}">
                  <a16:creationId xmlns:a16="http://schemas.microsoft.com/office/drawing/2014/main" id="{2014AC96-8111-9963-94CD-9A283397B9DE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19107" y="4389078"/>
              <a:ext cx="520777" cy="512906"/>
            </a:xfrm>
            <a:custGeom>
              <a:avLst/>
              <a:gdLst>
                <a:gd name="T0" fmla="*/ 10800 w 21600"/>
                <a:gd name="T1" fmla="+- 0 10817 34"/>
                <a:gd name="T2" fmla="*/ 10817 h 21566"/>
                <a:gd name="T3" fmla="*/ 10800 w 21600"/>
                <a:gd name="T4" fmla="+- 0 10817 34"/>
                <a:gd name="T5" fmla="*/ 10817 h 21566"/>
                <a:gd name="T6" fmla="*/ 10800 w 21600"/>
                <a:gd name="T7" fmla="+- 0 10817 34"/>
                <a:gd name="T8" fmla="*/ 10817 h 21566"/>
                <a:gd name="T9" fmla="*/ 10800 w 21600"/>
                <a:gd name="T10" fmla="+- 0 10817 34"/>
                <a:gd name="T11" fmla="*/ 10817 h 2156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66">
                  <a:moveTo>
                    <a:pt x="4320" y="21566"/>
                  </a:moveTo>
                  <a:lnTo>
                    <a:pt x="4320" y="3862"/>
                  </a:lnTo>
                  <a:lnTo>
                    <a:pt x="0" y="3862"/>
                  </a:lnTo>
                  <a:lnTo>
                    <a:pt x="0" y="120"/>
                  </a:lnTo>
                  <a:lnTo>
                    <a:pt x="8793" y="120"/>
                  </a:lnTo>
                  <a:lnTo>
                    <a:pt x="8793" y="6369"/>
                  </a:lnTo>
                  <a:lnTo>
                    <a:pt x="8908" y="6369"/>
                  </a:lnTo>
                  <a:cubicBezTo>
                    <a:pt x="10131" y="2705"/>
                    <a:pt x="11087" y="1277"/>
                    <a:pt x="12922" y="506"/>
                  </a:cubicBezTo>
                  <a:cubicBezTo>
                    <a:pt x="13763" y="159"/>
                    <a:pt x="14642" y="-34"/>
                    <a:pt x="15560" y="5"/>
                  </a:cubicBezTo>
                  <a:cubicBezTo>
                    <a:pt x="17529" y="-34"/>
                    <a:pt x="19106" y="641"/>
                    <a:pt x="20191" y="1924"/>
                  </a:cubicBezTo>
                  <a:lnTo>
                    <a:pt x="21600" y="6598"/>
                  </a:lnTo>
                  <a:lnTo>
                    <a:pt x="20592" y="8065"/>
                  </a:lnTo>
                  <a:lnTo>
                    <a:pt x="16669" y="8297"/>
                  </a:lnTo>
                  <a:lnTo>
                    <a:pt x="16669" y="6909"/>
                  </a:lnTo>
                  <a:cubicBezTo>
                    <a:pt x="16669" y="4826"/>
                    <a:pt x="15484" y="3399"/>
                    <a:pt x="13840" y="3399"/>
                  </a:cubicBezTo>
                  <a:cubicBezTo>
                    <a:pt x="11393" y="3399"/>
                    <a:pt x="9367" y="6677"/>
                    <a:pt x="9367" y="10805"/>
                  </a:cubicBezTo>
                  <a:lnTo>
                    <a:pt x="9367" y="18095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47" name="AutoShape 123">
              <a:extLst>
                <a:ext uri="{FF2B5EF4-FFF2-40B4-BE49-F238E27FC236}">
                  <a16:creationId xmlns:a16="http://schemas.microsoft.com/office/drawing/2014/main" id="{4B976B36-C61A-049B-D631-DB1FAA9AECB8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27046" y="4188997"/>
              <a:ext cx="258801" cy="2540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00" y="21600"/>
                  </a:moveTo>
                  <a:lnTo>
                    <a:pt x="0" y="20188"/>
                  </a:lnTo>
                  <a:lnTo>
                    <a:pt x="18237" y="2700"/>
                  </a:lnTo>
                  <a:lnTo>
                    <a:pt x="21600" y="0"/>
                  </a:lnTo>
                  <a:lnTo>
                    <a:pt x="9440" y="17879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48" name="AutoShape 124">
              <a:extLst>
                <a:ext uri="{FF2B5EF4-FFF2-40B4-BE49-F238E27FC236}">
                  <a16:creationId xmlns:a16="http://schemas.microsoft.com/office/drawing/2014/main" id="{BD13A6C5-1655-B945-30E0-D32B205B0EE6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619216" y="3834886"/>
              <a:ext cx="287379" cy="4684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4659"/>
                  </a:moveTo>
                  <a:lnTo>
                    <a:pt x="21600" y="19355"/>
                  </a:lnTo>
                  <a:lnTo>
                    <a:pt x="12323" y="21600"/>
                  </a:lnTo>
                  <a:lnTo>
                    <a:pt x="12323" y="6480"/>
                  </a:lnTo>
                  <a:cubicBezTo>
                    <a:pt x="12323" y="6353"/>
                    <a:pt x="12323" y="6226"/>
                    <a:pt x="12323" y="6099"/>
                  </a:cubicBezTo>
                  <a:cubicBezTo>
                    <a:pt x="12115" y="5167"/>
                    <a:pt x="10731" y="4532"/>
                    <a:pt x="9208" y="4659"/>
                  </a:cubicBezTo>
                  <a:lnTo>
                    <a:pt x="0" y="4659"/>
                  </a:lnTo>
                  <a:lnTo>
                    <a:pt x="0" y="0"/>
                  </a:lnTo>
                  <a:lnTo>
                    <a:pt x="12946" y="0"/>
                  </a:lnTo>
                  <a:cubicBezTo>
                    <a:pt x="18554" y="0"/>
                    <a:pt x="21600" y="1482"/>
                    <a:pt x="21600" y="4659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49" name="AutoShape 125">
              <a:extLst>
                <a:ext uri="{FF2B5EF4-FFF2-40B4-BE49-F238E27FC236}">
                  <a16:creationId xmlns:a16="http://schemas.microsoft.com/office/drawing/2014/main" id="{FF4296D1-7BF7-C988-DE8F-A2231EDD1835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797042" y="3885700"/>
              <a:ext cx="525539" cy="514494"/>
            </a:xfrm>
            <a:custGeom>
              <a:avLst/>
              <a:gdLst>
                <a:gd name="T0" fmla="*/ 10800 w 21600"/>
                <a:gd name="T1" fmla="+- 0 10836 72"/>
                <a:gd name="T2" fmla="*/ 10836 h 21528"/>
                <a:gd name="T3" fmla="*/ 10800 w 21600"/>
                <a:gd name="T4" fmla="+- 0 10836 72"/>
                <a:gd name="T5" fmla="*/ 10836 h 21528"/>
                <a:gd name="T6" fmla="*/ 10800 w 21600"/>
                <a:gd name="T7" fmla="+- 0 10836 72"/>
                <a:gd name="T8" fmla="*/ 10836 h 21528"/>
                <a:gd name="T9" fmla="*/ 10800 w 21600"/>
                <a:gd name="T10" fmla="+- 0 10836 72"/>
                <a:gd name="T11" fmla="*/ 10836 h 21528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28">
                  <a:moveTo>
                    <a:pt x="21600" y="7475"/>
                  </a:moveTo>
                  <a:lnTo>
                    <a:pt x="21600" y="7975"/>
                  </a:lnTo>
                  <a:lnTo>
                    <a:pt x="16464" y="8283"/>
                  </a:lnTo>
                  <a:lnTo>
                    <a:pt x="16464" y="6897"/>
                  </a:lnTo>
                  <a:cubicBezTo>
                    <a:pt x="16464" y="4818"/>
                    <a:pt x="15294" y="3393"/>
                    <a:pt x="13670" y="3393"/>
                  </a:cubicBezTo>
                  <a:cubicBezTo>
                    <a:pt x="11253" y="3393"/>
                    <a:pt x="9252" y="6666"/>
                    <a:pt x="9252" y="10786"/>
                  </a:cubicBezTo>
                  <a:lnTo>
                    <a:pt x="9252" y="18063"/>
                  </a:lnTo>
                  <a:lnTo>
                    <a:pt x="4267" y="21528"/>
                  </a:lnTo>
                  <a:lnTo>
                    <a:pt x="4267" y="3855"/>
                  </a:lnTo>
                  <a:lnTo>
                    <a:pt x="0" y="3855"/>
                  </a:lnTo>
                  <a:lnTo>
                    <a:pt x="0" y="121"/>
                  </a:lnTo>
                  <a:lnTo>
                    <a:pt x="8685" y="121"/>
                  </a:lnTo>
                  <a:lnTo>
                    <a:pt x="8685" y="6358"/>
                  </a:lnTo>
                  <a:lnTo>
                    <a:pt x="8799" y="6358"/>
                  </a:lnTo>
                  <a:cubicBezTo>
                    <a:pt x="10007" y="2700"/>
                    <a:pt x="10951" y="1276"/>
                    <a:pt x="12764" y="506"/>
                  </a:cubicBezTo>
                  <a:cubicBezTo>
                    <a:pt x="13594" y="159"/>
                    <a:pt x="14463" y="-33"/>
                    <a:pt x="15369" y="5"/>
                  </a:cubicBezTo>
                  <a:cubicBezTo>
                    <a:pt x="19259" y="-72"/>
                    <a:pt x="21600" y="2700"/>
                    <a:pt x="21600" y="7475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50" name="AutoShape 126">
              <a:extLst>
                <a:ext uri="{FF2B5EF4-FFF2-40B4-BE49-F238E27FC236}">
                  <a16:creationId xmlns:a16="http://schemas.microsoft.com/office/drawing/2014/main" id="{AAFF7EFA-B2E6-ADBB-DD60-F0E03BABA798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85819" y="4007971"/>
              <a:ext cx="117492" cy="117508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51" name="AutoShape 127">
              <a:extLst>
                <a:ext uri="{FF2B5EF4-FFF2-40B4-BE49-F238E27FC236}">
                  <a16:creationId xmlns:a16="http://schemas.microsoft.com/office/drawing/2014/main" id="{8B340573-C815-B845-207F-AF9C2823B361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00054" y="3647508"/>
              <a:ext cx="362004" cy="3175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8446" y="21600"/>
                  </a:moveTo>
                  <a:lnTo>
                    <a:pt x="5757" y="15904"/>
                  </a:lnTo>
                  <a:lnTo>
                    <a:pt x="8395" y="7576"/>
                  </a:lnTo>
                  <a:lnTo>
                    <a:pt x="0" y="7576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16986" y="7576"/>
                  </a:lnTo>
                  <a:lnTo>
                    <a:pt x="16730" y="7576"/>
                  </a:lnTo>
                  <a:lnTo>
                    <a:pt x="16477" y="8412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52" name="AutoShape 128">
              <a:extLst>
                <a:ext uri="{FF2B5EF4-FFF2-40B4-BE49-F238E27FC236}">
                  <a16:creationId xmlns:a16="http://schemas.microsoft.com/office/drawing/2014/main" id="{88ABD912-76E6-D53F-B414-B76E72022078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569996" y="4095308"/>
              <a:ext cx="209581" cy="4430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9040" y="15897"/>
                  </a:lnTo>
                  <a:lnTo>
                    <a:pt x="9040" y="1617"/>
                  </a:lnTo>
                  <a:lnTo>
                    <a:pt x="0" y="1617"/>
                  </a:lnTo>
                  <a:lnTo>
                    <a:pt x="0" y="225"/>
                  </a:lnTo>
                  <a:cubicBezTo>
                    <a:pt x="6851" y="359"/>
                    <a:pt x="13988" y="90"/>
                    <a:pt x="21600" y="0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53" name="AutoShape 129">
              <a:extLst>
                <a:ext uri="{FF2B5EF4-FFF2-40B4-BE49-F238E27FC236}">
                  <a16:creationId xmlns:a16="http://schemas.microsoft.com/office/drawing/2014/main" id="{663CC94C-641D-0C10-37BA-338859FFF536}"/>
                </a:ext>
              </a:extLst>
            </p:cNvPr>
            <p:cNvSpPr>
              <a:spLocks/>
            </p:cNvSpPr>
            <p:nvPr/>
          </p:nvSpPr>
          <p:spPr bwMode="auto">
            <a:xfrm rot="7484128">
              <a:off x="779549" y="4482793"/>
              <a:ext cx="411278" cy="39534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6101"/>
                  </a:lnTo>
                  <a:lnTo>
                    <a:pt x="14734" y="6101"/>
                  </a:lnTo>
                  <a:lnTo>
                    <a:pt x="9612" y="21600"/>
                  </a:lnTo>
                  <a:lnTo>
                    <a:pt x="5070" y="12806"/>
                  </a:lnTo>
                  <a:lnTo>
                    <a:pt x="7394" y="6101"/>
                  </a:lnTo>
                  <a:lnTo>
                    <a:pt x="0" y="6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54" name="AutoShape 130">
              <a:extLst>
                <a:ext uri="{FF2B5EF4-FFF2-40B4-BE49-F238E27FC236}">
                  <a16:creationId xmlns:a16="http://schemas.microsoft.com/office/drawing/2014/main" id="{C4C49286-91EA-495B-C2B5-19AFB132AB0B}"/>
                </a:ext>
              </a:extLst>
            </p:cNvPr>
            <p:cNvSpPr>
              <a:spLocks/>
            </p:cNvSpPr>
            <p:nvPr/>
          </p:nvSpPr>
          <p:spPr bwMode="auto">
            <a:xfrm rot="13089394">
              <a:off x="997096" y="4406545"/>
              <a:ext cx="550942" cy="663761"/>
            </a:xfrm>
            <a:custGeom>
              <a:avLst/>
              <a:gdLst>
                <a:gd name="T0" fmla="*/ 10800 w 21600"/>
                <a:gd name="T1" fmla="*/ 10751 h 21502"/>
                <a:gd name="T2" fmla="*/ 10800 w 21600"/>
                <a:gd name="T3" fmla="*/ 10751 h 21502"/>
                <a:gd name="T4" fmla="*/ 10800 w 21600"/>
                <a:gd name="T5" fmla="*/ 10751 h 21502"/>
                <a:gd name="T6" fmla="*/ 10800 w 21600"/>
                <a:gd name="T7" fmla="*/ 10751 h 2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02">
                  <a:moveTo>
                    <a:pt x="21600" y="16516"/>
                  </a:moveTo>
                  <a:lnTo>
                    <a:pt x="21600" y="16876"/>
                  </a:lnTo>
                  <a:cubicBezTo>
                    <a:pt x="16965" y="20158"/>
                    <a:pt x="10887" y="21312"/>
                    <a:pt x="7258" y="21492"/>
                  </a:cubicBezTo>
                  <a:cubicBezTo>
                    <a:pt x="5247" y="21600"/>
                    <a:pt x="3279" y="20879"/>
                    <a:pt x="1880" y="19689"/>
                  </a:cubicBezTo>
                  <a:cubicBezTo>
                    <a:pt x="393" y="18499"/>
                    <a:pt x="0" y="16443"/>
                    <a:pt x="0" y="13486"/>
                  </a:cubicBezTo>
                  <a:lnTo>
                    <a:pt x="0" y="2488"/>
                  </a:lnTo>
                  <a:lnTo>
                    <a:pt x="5815" y="0"/>
                  </a:lnTo>
                  <a:lnTo>
                    <a:pt x="5903" y="10061"/>
                  </a:lnTo>
                  <a:cubicBezTo>
                    <a:pt x="5772" y="12080"/>
                    <a:pt x="6165" y="14136"/>
                    <a:pt x="6952" y="16047"/>
                  </a:cubicBezTo>
                  <a:cubicBezTo>
                    <a:pt x="7652" y="17633"/>
                    <a:pt x="9445" y="18427"/>
                    <a:pt x="12199" y="18427"/>
                  </a:cubicBezTo>
                  <a:cubicBezTo>
                    <a:pt x="13555" y="18391"/>
                    <a:pt x="14866" y="18174"/>
                    <a:pt x="16134" y="17850"/>
                  </a:cubicBezTo>
                  <a:cubicBezTo>
                    <a:pt x="17971" y="17381"/>
                    <a:pt x="19764" y="16768"/>
                    <a:pt x="21513" y="16047"/>
                  </a:cubicBezTo>
                  <a:cubicBezTo>
                    <a:pt x="21556" y="16191"/>
                    <a:pt x="21600" y="16371"/>
                    <a:pt x="21600" y="1651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55" name="AutoShape 131">
              <a:extLst>
                <a:ext uri="{FF2B5EF4-FFF2-40B4-BE49-F238E27FC236}">
                  <a16:creationId xmlns:a16="http://schemas.microsoft.com/office/drawing/2014/main" id="{976C0619-3670-17D2-0127-AF4C3C7058F3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363862" y="4027026"/>
              <a:ext cx="455679" cy="32870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610" y="10836"/>
                  </a:moveTo>
                  <a:lnTo>
                    <a:pt x="18662" y="10836"/>
                  </a:lnTo>
                  <a:lnTo>
                    <a:pt x="670" y="21600"/>
                  </a:lnTo>
                  <a:lnTo>
                    <a:pt x="0" y="20317"/>
                  </a:lnTo>
                  <a:lnTo>
                    <a:pt x="12218" y="4420"/>
                  </a:lnTo>
                  <a:cubicBezTo>
                    <a:pt x="13764" y="1925"/>
                    <a:pt x="15981" y="356"/>
                    <a:pt x="18404" y="0"/>
                  </a:cubicBezTo>
                  <a:cubicBezTo>
                    <a:pt x="20878" y="0"/>
                    <a:pt x="21600" y="2994"/>
                    <a:pt x="21600" y="5275"/>
                  </a:cubicBezTo>
                  <a:cubicBezTo>
                    <a:pt x="21445" y="7770"/>
                    <a:pt x="20260" y="9838"/>
                    <a:pt x="18610" y="1083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56" name="AutoShape 132">
              <a:extLst>
                <a:ext uri="{FF2B5EF4-FFF2-40B4-BE49-F238E27FC236}">
                  <a16:creationId xmlns:a16="http://schemas.microsoft.com/office/drawing/2014/main" id="{8CD78BD1-4F58-52F1-BA59-C62275CFB2B8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252721" y="3807890"/>
              <a:ext cx="236572" cy="238192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7"/>
                    <a:pt x="3063" y="18562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57" name="AutoShape 133">
              <a:extLst>
                <a:ext uri="{FF2B5EF4-FFF2-40B4-BE49-F238E27FC236}">
                  <a16:creationId xmlns:a16="http://schemas.microsoft.com/office/drawing/2014/main" id="{53440ABD-06A3-4E19-2B6C-CA037E710E65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770050" y="3874584"/>
              <a:ext cx="117492" cy="117508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58" name="AutoShape 134">
              <a:extLst>
                <a:ext uri="{FF2B5EF4-FFF2-40B4-BE49-F238E27FC236}">
                  <a16:creationId xmlns:a16="http://schemas.microsoft.com/office/drawing/2014/main" id="{7B35FF32-B288-7565-7673-323601EE557F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119351" y="3547467"/>
              <a:ext cx="236572" cy="238192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7"/>
                    <a:pt x="3063" y="18562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59" name="AutoShape 135">
              <a:extLst>
                <a:ext uri="{FF2B5EF4-FFF2-40B4-BE49-F238E27FC236}">
                  <a16:creationId xmlns:a16="http://schemas.microsoft.com/office/drawing/2014/main" id="{9C1AB177-FA81-DC62-9A1E-58CD4797B70F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90555" y="3315627"/>
              <a:ext cx="77799" cy="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4609" y="2160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60" name="AutoShape 136">
              <a:extLst>
                <a:ext uri="{FF2B5EF4-FFF2-40B4-BE49-F238E27FC236}">
                  <a16:creationId xmlns:a16="http://schemas.microsoft.com/office/drawing/2014/main" id="{D32F67A1-80D2-6E24-95A8-A7633BBD13EE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69914" y="2753495"/>
              <a:ext cx="263564" cy="18737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1691"/>
                  </a:moveTo>
                  <a:lnTo>
                    <a:pt x="0" y="0"/>
                  </a:lnTo>
                  <a:lnTo>
                    <a:pt x="14066" y="0"/>
                  </a:lnTo>
                  <a:cubicBezTo>
                    <a:pt x="17112" y="0"/>
                    <a:pt x="19463" y="930"/>
                    <a:pt x="21052" y="2856"/>
                  </a:cubicBezTo>
                  <a:lnTo>
                    <a:pt x="21600" y="4862"/>
                  </a:lnTo>
                  <a:lnTo>
                    <a:pt x="13389" y="21600"/>
                  </a:lnTo>
                  <a:lnTo>
                    <a:pt x="13389" y="16261"/>
                  </a:lnTo>
                  <a:cubicBezTo>
                    <a:pt x="13389" y="15942"/>
                    <a:pt x="13389" y="15623"/>
                    <a:pt x="13389" y="15304"/>
                  </a:cubicBezTo>
                  <a:cubicBezTo>
                    <a:pt x="13163" y="12966"/>
                    <a:pt x="11659" y="11372"/>
                    <a:pt x="10004" y="11691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61" name="AutoShape 137">
              <a:extLst>
                <a:ext uri="{FF2B5EF4-FFF2-40B4-BE49-F238E27FC236}">
                  <a16:creationId xmlns:a16="http://schemas.microsoft.com/office/drawing/2014/main" id="{D01ECEEA-97F6-4BAD-B3C6-12A71E3A228E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46126" y="2555003"/>
              <a:ext cx="527127" cy="512905"/>
            </a:xfrm>
            <a:custGeom>
              <a:avLst/>
              <a:gdLst>
                <a:gd name="T0" fmla="*/ 10800 w 21600"/>
                <a:gd name="T1" fmla="+- 0 10836 72"/>
                <a:gd name="T2" fmla="*/ 10836 h 21528"/>
                <a:gd name="T3" fmla="*/ 10800 w 21600"/>
                <a:gd name="T4" fmla="+- 0 10836 72"/>
                <a:gd name="T5" fmla="*/ 10836 h 21528"/>
                <a:gd name="T6" fmla="*/ 10800 w 21600"/>
                <a:gd name="T7" fmla="+- 0 10836 72"/>
                <a:gd name="T8" fmla="*/ 10836 h 21528"/>
                <a:gd name="T9" fmla="*/ 10800 w 21600"/>
                <a:gd name="T10" fmla="+- 0 10836 72"/>
                <a:gd name="T11" fmla="*/ 10836 h 21528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28">
                  <a:moveTo>
                    <a:pt x="21600" y="7475"/>
                  </a:moveTo>
                  <a:lnTo>
                    <a:pt x="21600" y="7975"/>
                  </a:lnTo>
                  <a:lnTo>
                    <a:pt x="16464" y="8283"/>
                  </a:lnTo>
                  <a:lnTo>
                    <a:pt x="16464" y="6897"/>
                  </a:lnTo>
                  <a:cubicBezTo>
                    <a:pt x="16464" y="4818"/>
                    <a:pt x="15294" y="3393"/>
                    <a:pt x="13670" y="3393"/>
                  </a:cubicBezTo>
                  <a:cubicBezTo>
                    <a:pt x="11253" y="3393"/>
                    <a:pt x="9252" y="6666"/>
                    <a:pt x="9252" y="10786"/>
                  </a:cubicBezTo>
                  <a:lnTo>
                    <a:pt x="9252" y="18063"/>
                  </a:lnTo>
                  <a:lnTo>
                    <a:pt x="4267" y="21528"/>
                  </a:lnTo>
                  <a:lnTo>
                    <a:pt x="4267" y="3855"/>
                  </a:lnTo>
                  <a:lnTo>
                    <a:pt x="0" y="3855"/>
                  </a:lnTo>
                  <a:lnTo>
                    <a:pt x="0" y="121"/>
                  </a:lnTo>
                  <a:lnTo>
                    <a:pt x="8685" y="121"/>
                  </a:lnTo>
                  <a:lnTo>
                    <a:pt x="8685" y="6358"/>
                  </a:lnTo>
                  <a:lnTo>
                    <a:pt x="8799" y="6358"/>
                  </a:lnTo>
                  <a:cubicBezTo>
                    <a:pt x="10007" y="2700"/>
                    <a:pt x="10951" y="1276"/>
                    <a:pt x="12764" y="506"/>
                  </a:cubicBezTo>
                  <a:cubicBezTo>
                    <a:pt x="13594" y="159"/>
                    <a:pt x="14463" y="-33"/>
                    <a:pt x="15369" y="5"/>
                  </a:cubicBezTo>
                  <a:cubicBezTo>
                    <a:pt x="19259" y="-72"/>
                    <a:pt x="21600" y="2700"/>
                    <a:pt x="21600" y="7475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62" name="AutoShape 138">
              <a:extLst>
                <a:ext uri="{FF2B5EF4-FFF2-40B4-BE49-F238E27FC236}">
                  <a16:creationId xmlns:a16="http://schemas.microsoft.com/office/drawing/2014/main" id="{6C4AB0DD-B188-CC83-1004-FBB8803902D5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90555" y="3080612"/>
              <a:ext cx="136545" cy="7145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9568"/>
                  </a:moveTo>
                  <a:lnTo>
                    <a:pt x="0" y="914"/>
                  </a:lnTo>
                  <a:lnTo>
                    <a:pt x="21600" y="0"/>
                  </a:lnTo>
                  <a:lnTo>
                    <a:pt x="13806" y="21600"/>
                  </a:lnTo>
                  <a:lnTo>
                    <a:pt x="13806" y="9568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63" name="AutoShape 139">
              <a:extLst>
                <a:ext uri="{FF2B5EF4-FFF2-40B4-BE49-F238E27FC236}">
                  <a16:creationId xmlns:a16="http://schemas.microsoft.com/office/drawing/2014/main" id="{75A43FE0-4F74-1962-0254-FD4F25D2EDDF}"/>
                </a:ext>
              </a:extLst>
            </p:cNvPr>
            <p:cNvSpPr>
              <a:spLocks/>
            </p:cNvSpPr>
            <p:nvPr/>
          </p:nvSpPr>
          <p:spPr bwMode="auto">
            <a:xfrm rot="7484128">
              <a:off x="329427" y="3151302"/>
              <a:ext cx="411277" cy="3937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6101"/>
                  </a:lnTo>
                  <a:lnTo>
                    <a:pt x="14734" y="6101"/>
                  </a:lnTo>
                  <a:lnTo>
                    <a:pt x="9612" y="21600"/>
                  </a:lnTo>
                  <a:lnTo>
                    <a:pt x="5070" y="12806"/>
                  </a:lnTo>
                  <a:lnTo>
                    <a:pt x="7394" y="6101"/>
                  </a:lnTo>
                  <a:lnTo>
                    <a:pt x="0" y="6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64" name="AutoShape 140">
              <a:extLst>
                <a:ext uri="{FF2B5EF4-FFF2-40B4-BE49-F238E27FC236}">
                  <a16:creationId xmlns:a16="http://schemas.microsoft.com/office/drawing/2014/main" id="{4FEE3262-A062-2DBB-4BDE-E88DE5BF1EAF}"/>
                </a:ext>
              </a:extLst>
            </p:cNvPr>
            <p:cNvSpPr>
              <a:spLocks/>
            </p:cNvSpPr>
            <p:nvPr/>
          </p:nvSpPr>
          <p:spPr bwMode="auto">
            <a:xfrm rot="13089394">
              <a:off x="547768" y="3074260"/>
              <a:ext cx="549355" cy="663761"/>
            </a:xfrm>
            <a:custGeom>
              <a:avLst/>
              <a:gdLst>
                <a:gd name="T0" fmla="*/ 10800 w 21600"/>
                <a:gd name="T1" fmla="*/ 10751 h 21502"/>
                <a:gd name="T2" fmla="*/ 10800 w 21600"/>
                <a:gd name="T3" fmla="*/ 10751 h 21502"/>
                <a:gd name="T4" fmla="*/ 10800 w 21600"/>
                <a:gd name="T5" fmla="*/ 10751 h 21502"/>
                <a:gd name="T6" fmla="*/ 10800 w 21600"/>
                <a:gd name="T7" fmla="*/ 10751 h 2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02">
                  <a:moveTo>
                    <a:pt x="21600" y="16516"/>
                  </a:moveTo>
                  <a:lnTo>
                    <a:pt x="21600" y="16876"/>
                  </a:lnTo>
                  <a:cubicBezTo>
                    <a:pt x="16965" y="20158"/>
                    <a:pt x="10887" y="21312"/>
                    <a:pt x="7258" y="21492"/>
                  </a:cubicBezTo>
                  <a:cubicBezTo>
                    <a:pt x="5247" y="21600"/>
                    <a:pt x="3279" y="20879"/>
                    <a:pt x="1880" y="19689"/>
                  </a:cubicBezTo>
                  <a:cubicBezTo>
                    <a:pt x="393" y="18499"/>
                    <a:pt x="0" y="16443"/>
                    <a:pt x="0" y="13486"/>
                  </a:cubicBezTo>
                  <a:lnTo>
                    <a:pt x="0" y="2488"/>
                  </a:lnTo>
                  <a:lnTo>
                    <a:pt x="5815" y="0"/>
                  </a:lnTo>
                  <a:lnTo>
                    <a:pt x="5903" y="10061"/>
                  </a:lnTo>
                  <a:cubicBezTo>
                    <a:pt x="5772" y="12080"/>
                    <a:pt x="6165" y="14136"/>
                    <a:pt x="6952" y="16047"/>
                  </a:cubicBezTo>
                  <a:cubicBezTo>
                    <a:pt x="7652" y="17633"/>
                    <a:pt x="9445" y="18427"/>
                    <a:pt x="12199" y="18427"/>
                  </a:cubicBezTo>
                  <a:cubicBezTo>
                    <a:pt x="13555" y="18391"/>
                    <a:pt x="14866" y="18174"/>
                    <a:pt x="16134" y="17850"/>
                  </a:cubicBezTo>
                  <a:cubicBezTo>
                    <a:pt x="17971" y="17381"/>
                    <a:pt x="19764" y="16768"/>
                    <a:pt x="21513" y="16047"/>
                  </a:cubicBezTo>
                  <a:cubicBezTo>
                    <a:pt x="21556" y="16191"/>
                    <a:pt x="21600" y="16371"/>
                    <a:pt x="21600" y="1651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65" name="AutoShape 141">
              <a:extLst>
                <a:ext uri="{FF2B5EF4-FFF2-40B4-BE49-F238E27FC236}">
                  <a16:creationId xmlns:a16="http://schemas.microsoft.com/office/drawing/2014/main" id="{8A02F361-32B6-A62A-18D1-74034939DC85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914534" y="2694742"/>
              <a:ext cx="454091" cy="3287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610" y="10836"/>
                  </a:moveTo>
                  <a:lnTo>
                    <a:pt x="18662" y="10836"/>
                  </a:lnTo>
                  <a:lnTo>
                    <a:pt x="670" y="21600"/>
                  </a:lnTo>
                  <a:lnTo>
                    <a:pt x="0" y="20317"/>
                  </a:lnTo>
                  <a:lnTo>
                    <a:pt x="12218" y="4420"/>
                  </a:lnTo>
                  <a:cubicBezTo>
                    <a:pt x="13764" y="1925"/>
                    <a:pt x="15981" y="356"/>
                    <a:pt x="18404" y="0"/>
                  </a:cubicBezTo>
                  <a:cubicBezTo>
                    <a:pt x="20878" y="0"/>
                    <a:pt x="21600" y="2994"/>
                    <a:pt x="21600" y="5275"/>
                  </a:cubicBezTo>
                  <a:cubicBezTo>
                    <a:pt x="21445" y="7770"/>
                    <a:pt x="20260" y="9838"/>
                    <a:pt x="18610" y="1083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66" name="AutoShape 142">
              <a:extLst>
                <a:ext uri="{FF2B5EF4-FFF2-40B4-BE49-F238E27FC236}">
                  <a16:creationId xmlns:a16="http://schemas.microsoft.com/office/drawing/2014/main" id="{115D39A7-5941-4881-6CB6-79E7C10BE479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801805" y="2477193"/>
              <a:ext cx="236572" cy="238192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7"/>
                    <a:pt x="3063" y="18562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67" name="AutoShape 143">
              <a:extLst>
                <a:ext uri="{FF2B5EF4-FFF2-40B4-BE49-F238E27FC236}">
                  <a16:creationId xmlns:a16="http://schemas.microsoft.com/office/drawing/2014/main" id="{52AFC74D-83CB-92FB-1483-E0E23B73162F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19135" y="2542299"/>
              <a:ext cx="117492" cy="117508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68" name="AutoShape 144">
              <a:extLst>
                <a:ext uri="{FF2B5EF4-FFF2-40B4-BE49-F238E27FC236}">
                  <a16:creationId xmlns:a16="http://schemas.microsoft.com/office/drawing/2014/main" id="{6A079A71-05A7-ABA9-8670-31B7D934F1F6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668435" y="2216770"/>
              <a:ext cx="238160" cy="238192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7"/>
                    <a:pt x="3063" y="18562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69" name="AutoShape 145">
              <a:extLst>
                <a:ext uri="{FF2B5EF4-FFF2-40B4-BE49-F238E27FC236}">
                  <a16:creationId xmlns:a16="http://schemas.microsoft.com/office/drawing/2014/main" id="{BF201902-175B-108F-8E0D-0F1C3DFB550C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76265" y="1402155"/>
              <a:ext cx="211169" cy="21119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612" y="21600"/>
                  </a:moveTo>
                  <a:lnTo>
                    <a:pt x="10612" y="9087"/>
                  </a:lnTo>
                  <a:lnTo>
                    <a:pt x="0" y="9087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5787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70" name="AutoShape 146">
              <a:extLst>
                <a:ext uri="{FF2B5EF4-FFF2-40B4-BE49-F238E27FC236}">
                  <a16:creationId xmlns:a16="http://schemas.microsoft.com/office/drawing/2014/main" id="{1EC80F1D-943B-14AD-FEB6-2225DD43B25D}"/>
                </a:ext>
              </a:extLst>
            </p:cNvPr>
            <p:cNvSpPr>
              <a:spLocks/>
            </p:cNvSpPr>
            <p:nvPr/>
          </p:nvSpPr>
          <p:spPr bwMode="auto">
            <a:xfrm rot="7484128">
              <a:off x="277848" y="1945235"/>
              <a:ext cx="88925" cy="6033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71" name="AutoShape 147">
              <a:extLst>
                <a:ext uri="{FF2B5EF4-FFF2-40B4-BE49-F238E27FC236}">
                  <a16:creationId xmlns:a16="http://schemas.microsoft.com/office/drawing/2014/main" id="{CAC6B3DE-16C3-3CC9-890F-B2EF60308631}"/>
                </a:ext>
              </a:extLst>
            </p:cNvPr>
            <p:cNvSpPr>
              <a:spLocks/>
            </p:cNvSpPr>
            <p:nvPr/>
          </p:nvSpPr>
          <p:spPr bwMode="auto">
            <a:xfrm rot="13089394">
              <a:off x="142896" y="1751503"/>
              <a:ext cx="516013" cy="641529"/>
            </a:xfrm>
            <a:custGeom>
              <a:avLst/>
              <a:gdLst>
                <a:gd name="T0" fmla="*/ 10800 w 21600"/>
                <a:gd name="T1" fmla="*/ 10749 h 21499"/>
                <a:gd name="T2" fmla="*/ 10800 w 21600"/>
                <a:gd name="T3" fmla="*/ 10749 h 21499"/>
                <a:gd name="T4" fmla="*/ 10800 w 21600"/>
                <a:gd name="T5" fmla="*/ 10749 h 21499"/>
                <a:gd name="T6" fmla="*/ 10800 w 21600"/>
                <a:gd name="T7" fmla="*/ 10749 h 21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499">
                  <a:moveTo>
                    <a:pt x="21600" y="17500"/>
                  </a:moveTo>
                  <a:lnTo>
                    <a:pt x="19107" y="18865"/>
                  </a:lnTo>
                  <a:cubicBezTo>
                    <a:pt x="15016" y="20642"/>
                    <a:pt x="10644" y="21348"/>
                    <a:pt x="7741" y="21488"/>
                  </a:cubicBezTo>
                  <a:cubicBezTo>
                    <a:pt x="5596" y="21600"/>
                    <a:pt x="3498" y="20854"/>
                    <a:pt x="2005" y="19623"/>
                  </a:cubicBezTo>
                  <a:cubicBezTo>
                    <a:pt x="420" y="18392"/>
                    <a:pt x="0" y="16266"/>
                    <a:pt x="0" y="13207"/>
                  </a:cubicBezTo>
                  <a:lnTo>
                    <a:pt x="0" y="1830"/>
                  </a:lnTo>
                  <a:lnTo>
                    <a:pt x="4410" y="0"/>
                  </a:lnTo>
                  <a:lnTo>
                    <a:pt x="6226" y="1849"/>
                  </a:lnTo>
                  <a:lnTo>
                    <a:pt x="6296" y="9663"/>
                  </a:lnTo>
                  <a:cubicBezTo>
                    <a:pt x="6156" y="11752"/>
                    <a:pt x="6576" y="13878"/>
                    <a:pt x="7415" y="15856"/>
                  </a:cubicBezTo>
                  <a:cubicBezTo>
                    <a:pt x="8161" y="17497"/>
                    <a:pt x="10073" y="18317"/>
                    <a:pt x="13011" y="18317"/>
                  </a:cubicBezTo>
                  <a:cubicBezTo>
                    <a:pt x="14457" y="18280"/>
                    <a:pt x="15856" y="18056"/>
                    <a:pt x="17208" y="17721"/>
                  </a:cubicBezTo>
                  <a:lnTo>
                    <a:pt x="20701" y="16585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72" name="AutoShape 148">
              <a:extLst>
                <a:ext uri="{FF2B5EF4-FFF2-40B4-BE49-F238E27FC236}">
                  <a16:creationId xmlns:a16="http://schemas.microsoft.com/office/drawing/2014/main" id="{7DC43FAD-0D75-7BAE-7716-81254A75F903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471557" y="1359280"/>
              <a:ext cx="455679" cy="32870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610" y="10836"/>
                  </a:moveTo>
                  <a:lnTo>
                    <a:pt x="18662" y="10836"/>
                  </a:lnTo>
                  <a:lnTo>
                    <a:pt x="670" y="21600"/>
                  </a:lnTo>
                  <a:lnTo>
                    <a:pt x="0" y="20317"/>
                  </a:lnTo>
                  <a:lnTo>
                    <a:pt x="12218" y="4420"/>
                  </a:lnTo>
                  <a:cubicBezTo>
                    <a:pt x="13764" y="1925"/>
                    <a:pt x="15981" y="356"/>
                    <a:pt x="18404" y="0"/>
                  </a:cubicBezTo>
                  <a:cubicBezTo>
                    <a:pt x="20878" y="0"/>
                    <a:pt x="21600" y="2994"/>
                    <a:pt x="21600" y="5275"/>
                  </a:cubicBezTo>
                  <a:cubicBezTo>
                    <a:pt x="21445" y="7770"/>
                    <a:pt x="20260" y="9838"/>
                    <a:pt x="18610" y="1083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73" name="AutoShape 149">
              <a:extLst>
                <a:ext uri="{FF2B5EF4-FFF2-40B4-BE49-F238E27FC236}">
                  <a16:creationId xmlns:a16="http://schemas.microsoft.com/office/drawing/2014/main" id="{823B6D5B-B314-341A-9EAF-37ACF24D30C1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60416" y="1141732"/>
              <a:ext cx="236572" cy="236603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7"/>
                    <a:pt x="3063" y="18562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74" name="AutoShape 150">
              <a:extLst>
                <a:ext uri="{FF2B5EF4-FFF2-40B4-BE49-F238E27FC236}">
                  <a16:creationId xmlns:a16="http://schemas.microsoft.com/office/drawing/2014/main" id="{F5042283-7CEB-3C22-0CDE-2A10F4E632C5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63563" y="886073"/>
              <a:ext cx="203231" cy="220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745" y="19998"/>
                  </a:moveTo>
                  <a:cubicBezTo>
                    <a:pt x="1380" y="17816"/>
                    <a:pt x="0" y="14907"/>
                    <a:pt x="0" y="11817"/>
                  </a:cubicBezTo>
                  <a:lnTo>
                    <a:pt x="0" y="11635"/>
                  </a:lnTo>
                  <a:cubicBezTo>
                    <a:pt x="0" y="8545"/>
                    <a:pt x="1380" y="5636"/>
                    <a:pt x="3745" y="3454"/>
                  </a:cubicBezTo>
                  <a:cubicBezTo>
                    <a:pt x="6109" y="1273"/>
                    <a:pt x="9263" y="0"/>
                    <a:pt x="12613" y="0"/>
                  </a:cubicBezTo>
                  <a:cubicBezTo>
                    <a:pt x="15963" y="0"/>
                    <a:pt x="19116" y="1273"/>
                    <a:pt x="21481" y="3454"/>
                  </a:cubicBezTo>
                  <a:lnTo>
                    <a:pt x="21600" y="3616"/>
                  </a:lnTo>
                  <a:lnTo>
                    <a:pt x="8086" y="2160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75" name="AutoShape 151">
              <a:extLst>
                <a:ext uri="{FF2B5EF4-FFF2-40B4-BE49-F238E27FC236}">
                  <a16:creationId xmlns:a16="http://schemas.microsoft.com/office/drawing/2014/main" id="{2C5CF68C-B869-352A-5137-77015742C7A2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30222" y="6266027"/>
              <a:ext cx="244511" cy="2508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43" y="21600"/>
                  </a:moveTo>
                  <a:lnTo>
                    <a:pt x="0" y="19914"/>
                  </a:lnTo>
                  <a:lnTo>
                    <a:pt x="21600" y="0"/>
                  </a:lnTo>
                  <a:lnTo>
                    <a:pt x="8494" y="18526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76" name="AutoShape 152">
              <a:extLst>
                <a:ext uri="{FF2B5EF4-FFF2-40B4-BE49-F238E27FC236}">
                  <a16:creationId xmlns:a16="http://schemas.microsoft.com/office/drawing/2014/main" id="{4C01AE8A-3370-164D-0F13-605C3C71EF82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337412" y="2647103"/>
              <a:ext cx="101615" cy="106392"/>
            </a:xfrm>
            <a:custGeom>
              <a:avLst/>
              <a:gdLst>
                <a:gd name="T0" fmla="*/ 10224 w 20449"/>
                <a:gd name="T1" fmla="*/ 10800 h 21600"/>
                <a:gd name="T2" fmla="*/ 10224 w 20449"/>
                <a:gd name="T3" fmla="*/ 10800 h 21600"/>
                <a:gd name="T4" fmla="*/ 10224 w 20449"/>
                <a:gd name="T5" fmla="*/ 10800 h 21600"/>
                <a:gd name="T6" fmla="*/ 10224 w 20449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49" h="21600">
                  <a:moveTo>
                    <a:pt x="417" y="18240"/>
                  </a:moveTo>
                  <a:lnTo>
                    <a:pt x="0" y="17239"/>
                  </a:lnTo>
                  <a:lnTo>
                    <a:pt x="14069" y="0"/>
                  </a:lnTo>
                  <a:lnTo>
                    <a:pt x="16995" y="1252"/>
                  </a:lnTo>
                  <a:cubicBezTo>
                    <a:pt x="21600" y="5732"/>
                    <a:pt x="21600" y="13386"/>
                    <a:pt x="16995" y="18053"/>
                  </a:cubicBezTo>
                  <a:cubicBezTo>
                    <a:pt x="14785" y="20293"/>
                    <a:pt x="11837" y="21600"/>
                    <a:pt x="8706" y="21600"/>
                  </a:cubicBezTo>
                  <a:cubicBezTo>
                    <a:pt x="5575" y="21600"/>
                    <a:pt x="2627" y="20480"/>
                    <a:pt x="417" y="18240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77" name="AutoShape 153">
              <a:extLst>
                <a:ext uri="{FF2B5EF4-FFF2-40B4-BE49-F238E27FC236}">
                  <a16:creationId xmlns:a16="http://schemas.microsoft.com/office/drawing/2014/main" id="{351AFDD2-D3EB-17F7-8585-9616C5B9C89C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094489" y="2251705"/>
              <a:ext cx="315959" cy="3953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935" y="21600"/>
                  </a:moveTo>
                  <a:lnTo>
                    <a:pt x="0" y="12806"/>
                  </a:lnTo>
                  <a:lnTo>
                    <a:pt x="3036" y="6101"/>
                  </a:lnTo>
                  <a:lnTo>
                    <a:pt x="45" y="6101"/>
                  </a:lnTo>
                  <a:lnTo>
                    <a:pt x="6381" y="0"/>
                  </a:lnTo>
                  <a:lnTo>
                    <a:pt x="21600" y="0"/>
                  </a:lnTo>
                  <a:lnTo>
                    <a:pt x="21600" y="6101"/>
                  </a:lnTo>
                  <a:lnTo>
                    <a:pt x="12629" y="6101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78" name="AutoShape 154">
              <a:extLst>
                <a:ext uri="{FF2B5EF4-FFF2-40B4-BE49-F238E27FC236}">
                  <a16:creationId xmlns:a16="http://schemas.microsoft.com/office/drawing/2014/main" id="{D8054A10-B851-E078-F1F8-34F051032E59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957944" y="1975402"/>
              <a:ext cx="576347" cy="327116"/>
            </a:xfrm>
            <a:custGeom>
              <a:avLst/>
              <a:gdLst>
                <a:gd name="T0" fmla="*/ 10800 w 21600"/>
                <a:gd name="T1" fmla="*/ 10695 h 21390"/>
                <a:gd name="T2" fmla="*/ 10800 w 21600"/>
                <a:gd name="T3" fmla="*/ 10695 h 21390"/>
                <a:gd name="T4" fmla="*/ 10800 w 21600"/>
                <a:gd name="T5" fmla="*/ 10695 h 21390"/>
                <a:gd name="T6" fmla="*/ 10800 w 21600"/>
                <a:gd name="T7" fmla="*/ 10695 h 21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390">
                  <a:moveTo>
                    <a:pt x="1533" y="17489"/>
                  </a:moveTo>
                  <a:cubicBezTo>
                    <a:pt x="777" y="16209"/>
                    <a:pt x="299" y="14464"/>
                    <a:pt x="9" y="12244"/>
                  </a:cubicBezTo>
                  <a:lnTo>
                    <a:pt x="0" y="12050"/>
                  </a:lnTo>
                  <a:lnTo>
                    <a:pt x="5717" y="0"/>
                  </a:lnTo>
                  <a:lnTo>
                    <a:pt x="5810" y="3304"/>
                  </a:lnTo>
                  <a:cubicBezTo>
                    <a:pt x="5994" y="5466"/>
                    <a:pt x="6294" y="7599"/>
                    <a:pt x="6695" y="9655"/>
                  </a:cubicBezTo>
                  <a:cubicBezTo>
                    <a:pt x="7406" y="13068"/>
                    <a:pt x="9231" y="14774"/>
                    <a:pt x="12034" y="14774"/>
                  </a:cubicBezTo>
                  <a:cubicBezTo>
                    <a:pt x="13413" y="14697"/>
                    <a:pt x="14748" y="14231"/>
                    <a:pt x="16038" y="13533"/>
                  </a:cubicBezTo>
                  <a:cubicBezTo>
                    <a:pt x="17907" y="12525"/>
                    <a:pt x="19731" y="11206"/>
                    <a:pt x="21511" y="9655"/>
                  </a:cubicBezTo>
                  <a:cubicBezTo>
                    <a:pt x="21555" y="9965"/>
                    <a:pt x="21600" y="10353"/>
                    <a:pt x="21600" y="10663"/>
                  </a:cubicBezTo>
                  <a:lnTo>
                    <a:pt x="21600" y="11439"/>
                  </a:lnTo>
                  <a:cubicBezTo>
                    <a:pt x="16884" y="18497"/>
                    <a:pt x="10699" y="20979"/>
                    <a:pt x="7006" y="21367"/>
                  </a:cubicBezTo>
                  <a:cubicBezTo>
                    <a:pt x="4959" y="21600"/>
                    <a:pt x="2957" y="20049"/>
                    <a:pt x="1533" y="17489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79" name="AutoShape 155">
              <a:extLst>
                <a:ext uri="{FF2B5EF4-FFF2-40B4-BE49-F238E27FC236}">
                  <a16:creationId xmlns:a16="http://schemas.microsoft.com/office/drawing/2014/main" id="{075F0E9B-1936-3B99-C016-88290908DF8C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131007" y="1132205"/>
              <a:ext cx="285792" cy="4684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4659"/>
                  </a:moveTo>
                  <a:lnTo>
                    <a:pt x="21600" y="19355"/>
                  </a:lnTo>
                  <a:lnTo>
                    <a:pt x="12323" y="21600"/>
                  </a:lnTo>
                  <a:lnTo>
                    <a:pt x="12323" y="6480"/>
                  </a:lnTo>
                  <a:cubicBezTo>
                    <a:pt x="12323" y="6353"/>
                    <a:pt x="12323" y="6226"/>
                    <a:pt x="12323" y="6099"/>
                  </a:cubicBezTo>
                  <a:cubicBezTo>
                    <a:pt x="12115" y="5167"/>
                    <a:pt x="10731" y="4532"/>
                    <a:pt x="9208" y="4659"/>
                  </a:cubicBezTo>
                  <a:lnTo>
                    <a:pt x="0" y="4659"/>
                  </a:lnTo>
                  <a:lnTo>
                    <a:pt x="0" y="0"/>
                  </a:lnTo>
                  <a:lnTo>
                    <a:pt x="12946" y="0"/>
                  </a:lnTo>
                  <a:cubicBezTo>
                    <a:pt x="18554" y="0"/>
                    <a:pt x="21600" y="1482"/>
                    <a:pt x="21600" y="4659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80" name="AutoShape 156">
              <a:extLst>
                <a:ext uri="{FF2B5EF4-FFF2-40B4-BE49-F238E27FC236}">
                  <a16:creationId xmlns:a16="http://schemas.microsoft.com/office/drawing/2014/main" id="{460B8965-8556-F843-8532-B532873E9F08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312009" y="1259240"/>
              <a:ext cx="376292" cy="41921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416" y="6876"/>
                  </a:moveTo>
                  <a:lnTo>
                    <a:pt x="14416" y="5921"/>
                  </a:lnTo>
                  <a:lnTo>
                    <a:pt x="19859" y="0"/>
                  </a:lnTo>
                  <a:lnTo>
                    <a:pt x="21003" y="1938"/>
                  </a:lnTo>
                  <a:cubicBezTo>
                    <a:pt x="21395" y="3086"/>
                    <a:pt x="21600" y="4405"/>
                    <a:pt x="21600" y="5878"/>
                  </a:cubicBezTo>
                  <a:lnTo>
                    <a:pt x="21600" y="6496"/>
                  </a:lnTo>
                  <a:close/>
                  <a:moveTo>
                    <a:pt x="0" y="21600"/>
                  </a:moveTo>
                  <a:lnTo>
                    <a:pt x="4326" y="16895"/>
                  </a:lnTo>
                  <a:lnTo>
                    <a:pt x="4326" y="18946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81" name="AutoShape 157">
              <a:extLst>
                <a:ext uri="{FF2B5EF4-FFF2-40B4-BE49-F238E27FC236}">
                  <a16:creationId xmlns:a16="http://schemas.microsoft.com/office/drawing/2014/main" id="{FD8C0F27-800F-6C70-8D5A-24C1C4DEF5B9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213569" y="1016284"/>
              <a:ext cx="385818" cy="27789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610" y="10836"/>
                  </a:moveTo>
                  <a:lnTo>
                    <a:pt x="18662" y="10836"/>
                  </a:lnTo>
                  <a:lnTo>
                    <a:pt x="670" y="21600"/>
                  </a:lnTo>
                  <a:lnTo>
                    <a:pt x="0" y="20317"/>
                  </a:lnTo>
                  <a:lnTo>
                    <a:pt x="12218" y="4420"/>
                  </a:lnTo>
                  <a:cubicBezTo>
                    <a:pt x="13764" y="1925"/>
                    <a:pt x="15981" y="356"/>
                    <a:pt x="18404" y="0"/>
                  </a:cubicBezTo>
                  <a:cubicBezTo>
                    <a:pt x="20878" y="0"/>
                    <a:pt x="21600" y="2994"/>
                    <a:pt x="21600" y="5275"/>
                  </a:cubicBezTo>
                  <a:cubicBezTo>
                    <a:pt x="21445" y="7770"/>
                    <a:pt x="20260" y="9838"/>
                    <a:pt x="18610" y="1083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82" name="AutoShape 158">
              <a:extLst>
                <a:ext uri="{FF2B5EF4-FFF2-40B4-BE49-F238E27FC236}">
                  <a16:creationId xmlns:a16="http://schemas.microsoft.com/office/drawing/2014/main" id="{E1AD197E-707C-8F70-44B6-BFD807F645F7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897610" y="1305290"/>
              <a:ext cx="117492" cy="117508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83" name="AutoShape 159">
              <a:extLst>
                <a:ext uri="{FF2B5EF4-FFF2-40B4-BE49-F238E27FC236}">
                  <a16:creationId xmlns:a16="http://schemas.microsoft.com/office/drawing/2014/main" id="{E2CB45D6-86E7-4153-EB7F-097F1FD65318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645161" y="887661"/>
              <a:ext cx="411222" cy="3953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6101"/>
                  </a:lnTo>
                  <a:lnTo>
                    <a:pt x="14734" y="6101"/>
                  </a:lnTo>
                  <a:lnTo>
                    <a:pt x="9612" y="21600"/>
                  </a:lnTo>
                  <a:lnTo>
                    <a:pt x="5070" y="12806"/>
                  </a:lnTo>
                  <a:lnTo>
                    <a:pt x="7394" y="6101"/>
                  </a:lnTo>
                  <a:lnTo>
                    <a:pt x="0" y="6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84" name="AutoShape 160">
              <a:extLst>
                <a:ext uri="{FF2B5EF4-FFF2-40B4-BE49-F238E27FC236}">
                  <a16:creationId xmlns:a16="http://schemas.microsoft.com/office/drawing/2014/main" id="{A3CA2921-F44D-7505-029F-B3B5FCD4FBB4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622933" y="603419"/>
              <a:ext cx="585872" cy="708223"/>
            </a:xfrm>
            <a:custGeom>
              <a:avLst/>
              <a:gdLst>
                <a:gd name="T0" fmla="*/ 10800 w 21600"/>
                <a:gd name="T1" fmla="*/ 10751 h 21502"/>
                <a:gd name="T2" fmla="*/ 10800 w 21600"/>
                <a:gd name="T3" fmla="*/ 10751 h 21502"/>
                <a:gd name="T4" fmla="*/ 10800 w 21600"/>
                <a:gd name="T5" fmla="*/ 10751 h 21502"/>
                <a:gd name="T6" fmla="*/ 10800 w 21600"/>
                <a:gd name="T7" fmla="*/ 10751 h 2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02">
                  <a:moveTo>
                    <a:pt x="21600" y="16516"/>
                  </a:moveTo>
                  <a:lnTo>
                    <a:pt x="21600" y="16876"/>
                  </a:lnTo>
                  <a:cubicBezTo>
                    <a:pt x="16965" y="20158"/>
                    <a:pt x="10887" y="21312"/>
                    <a:pt x="7258" y="21492"/>
                  </a:cubicBezTo>
                  <a:cubicBezTo>
                    <a:pt x="5247" y="21600"/>
                    <a:pt x="3279" y="20879"/>
                    <a:pt x="1880" y="19689"/>
                  </a:cubicBezTo>
                  <a:cubicBezTo>
                    <a:pt x="393" y="18499"/>
                    <a:pt x="0" y="16443"/>
                    <a:pt x="0" y="13486"/>
                  </a:cubicBezTo>
                  <a:lnTo>
                    <a:pt x="0" y="2488"/>
                  </a:lnTo>
                  <a:lnTo>
                    <a:pt x="5815" y="0"/>
                  </a:lnTo>
                  <a:lnTo>
                    <a:pt x="5903" y="10061"/>
                  </a:lnTo>
                  <a:cubicBezTo>
                    <a:pt x="5772" y="12080"/>
                    <a:pt x="6165" y="14136"/>
                    <a:pt x="6952" y="16047"/>
                  </a:cubicBezTo>
                  <a:cubicBezTo>
                    <a:pt x="7652" y="17633"/>
                    <a:pt x="9445" y="18427"/>
                    <a:pt x="12199" y="18427"/>
                  </a:cubicBezTo>
                  <a:cubicBezTo>
                    <a:pt x="13555" y="18391"/>
                    <a:pt x="14866" y="18174"/>
                    <a:pt x="16134" y="17850"/>
                  </a:cubicBezTo>
                  <a:cubicBezTo>
                    <a:pt x="17971" y="17381"/>
                    <a:pt x="19764" y="16768"/>
                    <a:pt x="21513" y="16047"/>
                  </a:cubicBezTo>
                  <a:cubicBezTo>
                    <a:pt x="21556" y="16191"/>
                    <a:pt x="21600" y="16371"/>
                    <a:pt x="21600" y="1651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85" name="AutoShape 161">
              <a:extLst>
                <a:ext uri="{FF2B5EF4-FFF2-40B4-BE49-F238E27FC236}">
                  <a16:creationId xmlns:a16="http://schemas.microsoft.com/office/drawing/2014/main" id="{CCB10971-CDD9-1534-36A1-A8F6E5706481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081787" y="1392627"/>
              <a:ext cx="207993" cy="4430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9040" y="15897"/>
                  </a:lnTo>
                  <a:lnTo>
                    <a:pt x="9040" y="1617"/>
                  </a:lnTo>
                  <a:lnTo>
                    <a:pt x="0" y="1617"/>
                  </a:lnTo>
                  <a:lnTo>
                    <a:pt x="0" y="225"/>
                  </a:lnTo>
                  <a:cubicBezTo>
                    <a:pt x="6851" y="359"/>
                    <a:pt x="13988" y="90"/>
                    <a:pt x="21600" y="0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86" name="AutoShape 162">
              <a:extLst>
                <a:ext uri="{FF2B5EF4-FFF2-40B4-BE49-F238E27FC236}">
                  <a16:creationId xmlns:a16="http://schemas.microsoft.com/office/drawing/2014/main" id="{4B21BB0E-4121-6AAC-C0B8-81EE3BA02E8E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480308" y="803500"/>
              <a:ext cx="107966" cy="112745"/>
            </a:xfrm>
            <a:custGeom>
              <a:avLst/>
              <a:gdLst>
                <a:gd name="T0" fmla="*/ 10257 w 20515"/>
                <a:gd name="T1" fmla="*/ 10800 h 21600"/>
                <a:gd name="T2" fmla="*/ 10257 w 20515"/>
                <a:gd name="T3" fmla="*/ 10800 h 21600"/>
                <a:gd name="T4" fmla="*/ 10257 w 20515"/>
                <a:gd name="T5" fmla="*/ 10800 h 21600"/>
                <a:gd name="T6" fmla="*/ 10257 w 20515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15" h="21600">
                  <a:moveTo>
                    <a:pt x="1642" y="18423"/>
                  </a:moveTo>
                  <a:lnTo>
                    <a:pt x="0" y="14468"/>
                  </a:lnTo>
                  <a:lnTo>
                    <a:pt x="11766" y="0"/>
                  </a:lnTo>
                  <a:lnTo>
                    <a:pt x="17261" y="2360"/>
                  </a:lnTo>
                  <a:cubicBezTo>
                    <a:pt x="21600" y="6596"/>
                    <a:pt x="21600" y="13834"/>
                    <a:pt x="17261" y="18246"/>
                  </a:cubicBezTo>
                  <a:cubicBezTo>
                    <a:pt x="15179" y="20365"/>
                    <a:pt x="12402" y="21600"/>
                    <a:pt x="9451" y="21600"/>
                  </a:cubicBezTo>
                  <a:cubicBezTo>
                    <a:pt x="6501" y="21600"/>
                    <a:pt x="3724" y="20541"/>
                    <a:pt x="1642" y="18423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87" name="AutoShape 163">
              <a:extLst>
                <a:ext uri="{FF2B5EF4-FFF2-40B4-BE49-F238E27FC236}">
                  <a16:creationId xmlns:a16="http://schemas.microsoft.com/office/drawing/2014/main" id="{09B1782E-B271-471B-B88D-730F5C90DFEC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234209" y="404926"/>
              <a:ext cx="335012" cy="3953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6823" y="21600"/>
                  </a:moveTo>
                  <a:lnTo>
                    <a:pt x="1225" y="12806"/>
                  </a:lnTo>
                  <a:lnTo>
                    <a:pt x="4089" y="6101"/>
                  </a:lnTo>
                  <a:lnTo>
                    <a:pt x="0" y="6101"/>
                  </a:lnTo>
                  <a:lnTo>
                    <a:pt x="5976" y="0"/>
                  </a:lnTo>
                  <a:lnTo>
                    <a:pt x="21600" y="0"/>
                  </a:lnTo>
                  <a:lnTo>
                    <a:pt x="21600" y="6101"/>
                  </a:lnTo>
                  <a:lnTo>
                    <a:pt x="13137" y="6101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88" name="AutoShape 164">
              <a:extLst>
                <a:ext uri="{FF2B5EF4-FFF2-40B4-BE49-F238E27FC236}">
                  <a16:creationId xmlns:a16="http://schemas.microsoft.com/office/drawing/2014/main" id="{E45EE9B7-C91F-65C8-43D4-13D223F711FC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172288" y="579600"/>
              <a:ext cx="155598" cy="155619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3"/>
                  </a:cubicBezTo>
                  <a:cubicBezTo>
                    <a:pt x="1128" y="16538"/>
                    <a:pt x="0" y="13838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89" name="AutoShape 165">
              <a:extLst>
                <a:ext uri="{FF2B5EF4-FFF2-40B4-BE49-F238E27FC236}">
                  <a16:creationId xmlns:a16="http://schemas.microsoft.com/office/drawing/2014/main" id="{1D8A013E-FBA3-9A48-22FD-68EB5CC22A6B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769005" y="73045"/>
              <a:ext cx="249273" cy="1730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0"/>
                  </a:lnTo>
                  <a:lnTo>
                    <a:pt x="11619" y="0"/>
                  </a:lnTo>
                  <a:cubicBezTo>
                    <a:pt x="18087" y="0"/>
                    <a:pt x="21600" y="4032"/>
                    <a:pt x="21600" y="12671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90" name="AutoShape 166">
              <a:extLst>
                <a:ext uri="{FF2B5EF4-FFF2-40B4-BE49-F238E27FC236}">
                  <a16:creationId xmlns:a16="http://schemas.microsoft.com/office/drawing/2014/main" id="{B4CA3A6D-070F-E34B-3F5A-514C35161635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950006" y="131799"/>
              <a:ext cx="525539" cy="198494"/>
            </a:xfrm>
            <a:custGeom>
              <a:avLst/>
              <a:gdLst>
                <a:gd name="T0" fmla="*/ 10800 w 21600"/>
                <a:gd name="T1" fmla="+- 0 10893 186"/>
                <a:gd name="T2" fmla="*/ 10893 h 21414"/>
                <a:gd name="T3" fmla="*/ 10800 w 21600"/>
                <a:gd name="T4" fmla="+- 0 10893 186"/>
                <a:gd name="T5" fmla="*/ 10893 h 21414"/>
                <a:gd name="T6" fmla="*/ 10800 w 21600"/>
                <a:gd name="T7" fmla="+- 0 10893 186"/>
                <a:gd name="T8" fmla="*/ 10893 h 21414"/>
                <a:gd name="T9" fmla="*/ 10800 w 21600"/>
                <a:gd name="T10" fmla="+- 0 10893 186"/>
                <a:gd name="T11" fmla="*/ 10893 h 21414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414">
                  <a:moveTo>
                    <a:pt x="8685" y="16223"/>
                  </a:moveTo>
                  <a:lnTo>
                    <a:pt x="0" y="354"/>
                  </a:lnTo>
                  <a:lnTo>
                    <a:pt x="0" y="312"/>
                  </a:lnTo>
                  <a:lnTo>
                    <a:pt x="8685" y="312"/>
                  </a:lnTo>
                  <a:close/>
                  <a:moveTo>
                    <a:pt x="10121" y="18846"/>
                  </a:moveTo>
                  <a:lnTo>
                    <a:pt x="8799" y="16432"/>
                  </a:lnTo>
                  <a:lnTo>
                    <a:pt x="9673" y="10364"/>
                  </a:lnTo>
                  <a:cubicBezTo>
                    <a:pt x="10533" y="5245"/>
                    <a:pt x="11404" y="2800"/>
                    <a:pt x="12764" y="1307"/>
                  </a:cubicBezTo>
                  <a:cubicBezTo>
                    <a:pt x="13594" y="411"/>
                    <a:pt x="14463" y="-86"/>
                    <a:pt x="15369" y="13"/>
                  </a:cubicBezTo>
                  <a:cubicBezTo>
                    <a:pt x="19259" y="-186"/>
                    <a:pt x="21600" y="6981"/>
                    <a:pt x="21600" y="19324"/>
                  </a:cubicBezTo>
                  <a:lnTo>
                    <a:pt x="21600" y="20618"/>
                  </a:lnTo>
                  <a:lnTo>
                    <a:pt x="16464" y="21414"/>
                  </a:lnTo>
                  <a:lnTo>
                    <a:pt x="16464" y="17831"/>
                  </a:lnTo>
                  <a:cubicBezTo>
                    <a:pt x="16464" y="12456"/>
                    <a:pt x="15294" y="8773"/>
                    <a:pt x="13670" y="8773"/>
                  </a:cubicBezTo>
                  <a:cubicBezTo>
                    <a:pt x="12462" y="8773"/>
                    <a:pt x="11357" y="10888"/>
                    <a:pt x="10555" y="1433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91" name="AutoShape 167">
              <a:extLst>
                <a:ext uri="{FF2B5EF4-FFF2-40B4-BE49-F238E27FC236}">
                  <a16:creationId xmlns:a16="http://schemas.microsoft.com/office/drawing/2014/main" id="{5D176FD9-A292-9BD7-7DBE-864AA4EF7625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632460" y="53990"/>
              <a:ext cx="207992" cy="4430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9040" y="15897"/>
                  </a:lnTo>
                  <a:lnTo>
                    <a:pt x="9040" y="1617"/>
                  </a:lnTo>
                  <a:lnTo>
                    <a:pt x="0" y="1617"/>
                  </a:lnTo>
                  <a:lnTo>
                    <a:pt x="0" y="225"/>
                  </a:lnTo>
                  <a:cubicBezTo>
                    <a:pt x="6851" y="359"/>
                    <a:pt x="13988" y="90"/>
                    <a:pt x="21600" y="0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192" name="AutoShape 168">
              <a:extLst>
                <a:ext uri="{FF2B5EF4-FFF2-40B4-BE49-F238E27FC236}">
                  <a16:creationId xmlns:a16="http://schemas.microsoft.com/office/drawing/2014/main" id="{68E44186-A2F3-35CD-F835-B010B6830C0A}"/>
                </a:ext>
              </a:extLst>
            </p:cNvPr>
            <p:cNvSpPr>
              <a:spLocks/>
            </p:cNvSpPr>
            <p:nvPr/>
          </p:nvSpPr>
          <p:spPr bwMode="auto">
            <a:xfrm rot="7484128">
              <a:off x="3516019" y="194533"/>
              <a:ext cx="181026" cy="12543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107" y="4530"/>
                  </a:moveTo>
                  <a:lnTo>
                    <a:pt x="21600" y="0"/>
                  </a:lnTo>
                  <a:lnTo>
                    <a:pt x="21600" y="4530"/>
                  </a:lnTo>
                  <a:close/>
                  <a:moveTo>
                    <a:pt x="0" y="17812"/>
                  </a:moveTo>
                  <a:lnTo>
                    <a:pt x="3410" y="15000"/>
                  </a:lnTo>
                  <a:lnTo>
                    <a:pt x="1829" y="2160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1030" name="Rectangle 169">
            <a:extLst>
              <a:ext uri="{FF2B5EF4-FFF2-40B4-BE49-F238E27FC236}">
                <a16:creationId xmlns:a16="http://schemas.microsoft.com/office/drawing/2014/main" id="{C60A1CD8-2F11-9BDB-199F-7452C9A0DF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417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60957" tIns="60957" rIns="60957" bIns="6095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>
                <a:sym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031" name="Rectangle 170">
            <a:extLst>
              <a:ext uri="{FF2B5EF4-FFF2-40B4-BE49-F238E27FC236}">
                <a16:creationId xmlns:a16="http://schemas.microsoft.com/office/drawing/2014/main" id="{06EF7904-4E41-319C-047B-985BA52DBCC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60957" tIns="60957" rIns="60957" bIns="609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>
                <a:sym typeface="Arial" panose="020B0604020202020204" pitchFamily="34" charset="0"/>
              </a:rPr>
              <a:t>Click to edit Master text styles</a:t>
            </a:r>
          </a:p>
          <a:p>
            <a:pPr lvl="1"/>
            <a:r>
              <a:rPr lang="fr-FR" altLang="fr-FR">
                <a:sym typeface="Arial" panose="020B0604020202020204" pitchFamily="34" charset="0"/>
              </a:rPr>
              <a:t>Second level</a:t>
            </a:r>
          </a:p>
          <a:p>
            <a:pPr lvl="2"/>
            <a:r>
              <a:rPr lang="fr-FR" altLang="fr-FR">
                <a:sym typeface="Arial" panose="020B0604020202020204" pitchFamily="34" charset="0"/>
              </a:rPr>
              <a:t>Third level</a:t>
            </a:r>
          </a:p>
          <a:p>
            <a:pPr lvl="3"/>
            <a:r>
              <a:rPr lang="fr-FR" altLang="fr-FR">
                <a:sym typeface="Arial" panose="020B0604020202020204" pitchFamily="34" charset="0"/>
              </a:rPr>
              <a:t>Fourth level</a:t>
            </a:r>
          </a:p>
          <a:p>
            <a:pPr lvl="4"/>
            <a:r>
              <a:rPr lang="fr-FR" altLang="fr-FR">
                <a:sym typeface="Arial" panose="020B0604020202020204" pitchFamily="34" charset="0"/>
              </a:rPr>
              <a:t>Fifth level</a:t>
            </a:r>
          </a:p>
        </p:txBody>
      </p:sp>
      <p:sp>
        <p:nvSpPr>
          <p:cNvPr id="1195" name="Rectangle 171">
            <a:extLst>
              <a:ext uri="{FF2B5EF4-FFF2-40B4-BE49-F238E27FC236}">
                <a16:creationId xmlns:a16="http://schemas.microsoft.com/office/drawing/2014/main" id="{B5303C9D-AF13-DE6D-5D75-C88A101118B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5486400" y="6356350"/>
            <a:ext cx="2133600" cy="368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60957" tIns="60957" rIns="60957" bIns="60957" numCol="1" anchor="t" anchorCtr="0" compatLnSpc="1">
            <a:prstTxWarp prst="textNoShape">
              <a:avLst/>
            </a:prstTxWarp>
          </a:bodyPr>
          <a:lstStyle>
            <a:lvl1pPr algn="ctr" eaLnBrk="1">
              <a:defRPr sz="1100"/>
            </a:lvl1pPr>
          </a:lstStyle>
          <a:p>
            <a:pPr>
              <a:defRPr/>
            </a:pPr>
            <a:fld id="{6C6267C9-C480-324D-ABE4-51D64C8F9E7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 kern="1200">
          <a:solidFill>
            <a:srgbClr val="3A1B0B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>
          <a:solidFill>
            <a:srgbClr val="3A1B0B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>
          <a:solidFill>
            <a:srgbClr val="3A1B0B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>
          <a:solidFill>
            <a:srgbClr val="3A1B0B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>
          <a:solidFill>
            <a:srgbClr val="3A1B0B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l" defTabSz="912813" rtl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>
          <a:solidFill>
            <a:srgbClr val="3A1B0B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l" defTabSz="912813" rtl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>
          <a:solidFill>
            <a:srgbClr val="3A1B0B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l" defTabSz="912813" rtl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>
          <a:solidFill>
            <a:srgbClr val="3A1B0B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l" defTabSz="912813" rtl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>
          <a:solidFill>
            <a:srgbClr val="3A1B0B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lvl1pPr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defRPr sz="1900" b="1" kern="1200">
          <a:solidFill>
            <a:srgbClr val="009DE0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defRPr sz="1900" b="1" kern="1200">
          <a:solidFill>
            <a:srgbClr val="009DE0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455613" indent="-4556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Blip>
          <a:blip r:embed="rId14"/>
        </a:buBlip>
        <a:defRPr sz="1900" b="1" kern="1200">
          <a:solidFill>
            <a:srgbClr val="009DE0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455613" indent="-4556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Blip>
          <a:blip r:embed="rId15"/>
        </a:buBlip>
        <a:defRPr sz="1900" b="1" kern="1200">
          <a:solidFill>
            <a:srgbClr val="009DE0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455613" indent="-4556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Blip>
          <a:blip r:embed="rId16"/>
        </a:buBlip>
        <a:defRPr sz="1900" b="1" kern="1200">
          <a:solidFill>
            <a:srgbClr val="009DE0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009D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>
            <a:extLst>
              <a:ext uri="{FF2B5EF4-FFF2-40B4-BE49-F238E27FC236}">
                <a16:creationId xmlns:a16="http://schemas.microsoft.com/office/drawing/2014/main" id="{7238DBC5-3CFC-5C04-2A77-E82F6953835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458788" y="6708775"/>
            <a:ext cx="444500" cy="149225"/>
          </a:xfrm>
          <a:prstGeom prst="rect">
            <a:avLst/>
          </a:prstGeom>
          <a:solidFill>
            <a:srgbClr val="3A1B0B"/>
          </a:solidFill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eaLnBrk="1">
              <a:defRPr sz="1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72C51E3-C04E-CA44-93C4-6A6942AACBF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3074" name="AutoShape 2">
            <a:extLst>
              <a:ext uri="{FF2B5EF4-FFF2-40B4-BE49-F238E27FC236}">
                <a16:creationId xmlns:a16="http://schemas.microsoft.com/office/drawing/2014/main" id="{AD5EDAE6-E750-D5CD-4C60-C3D9B844FC9E}"/>
              </a:ext>
            </a:extLst>
          </p:cNvPr>
          <p:cNvSpPr>
            <a:spLocks/>
          </p:cNvSpPr>
          <p:nvPr/>
        </p:nvSpPr>
        <p:spPr bwMode="auto">
          <a:xfrm rot="8716295">
            <a:off x="617538" y="2373313"/>
            <a:ext cx="152400" cy="2603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599" y="21600"/>
                </a:moveTo>
                <a:lnTo>
                  <a:pt x="0" y="13478"/>
                </a:lnTo>
                <a:lnTo>
                  <a:pt x="14297" y="0"/>
                </a:lnTo>
                <a:lnTo>
                  <a:pt x="21600" y="0"/>
                </a:lnTo>
                <a:lnTo>
                  <a:pt x="21600" y="6101"/>
                </a:lnTo>
                <a:lnTo>
                  <a:pt x="12436" y="6101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75" name="AutoShape 3">
            <a:extLst>
              <a:ext uri="{FF2B5EF4-FFF2-40B4-BE49-F238E27FC236}">
                <a16:creationId xmlns:a16="http://schemas.microsoft.com/office/drawing/2014/main" id="{130308C1-D251-C1C1-1E1C-F0965A1B165E}"/>
              </a:ext>
            </a:extLst>
          </p:cNvPr>
          <p:cNvSpPr>
            <a:spLocks/>
          </p:cNvSpPr>
          <p:nvPr/>
        </p:nvSpPr>
        <p:spPr bwMode="auto">
          <a:xfrm rot="8716295">
            <a:off x="533400" y="2205038"/>
            <a:ext cx="263525" cy="138112"/>
          </a:xfrm>
          <a:custGeom>
            <a:avLst/>
            <a:gdLst>
              <a:gd name="T0" fmla="*/ 10800 w 21600"/>
              <a:gd name="T1" fmla="*/ 10726 h 21453"/>
              <a:gd name="T2" fmla="*/ 10800 w 21600"/>
              <a:gd name="T3" fmla="*/ 10726 h 21453"/>
              <a:gd name="T4" fmla="*/ 10800 w 21600"/>
              <a:gd name="T5" fmla="*/ 10726 h 21453"/>
              <a:gd name="T6" fmla="*/ 10800 w 21600"/>
              <a:gd name="T7" fmla="*/ 10726 h 21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453">
                <a:moveTo>
                  <a:pt x="0" y="15656"/>
                </a:moveTo>
                <a:lnTo>
                  <a:pt x="5121" y="0"/>
                </a:lnTo>
                <a:lnTo>
                  <a:pt x="5404" y="2955"/>
                </a:lnTo>
                <a:cubicBezTo>
                  <a:pt x="6178" y="8334"/>
                  <a:pt x="8160" y="11024"/>
                  <a:pt x="11206" y="11024"/>
                </a:cubicBezTo>
                <a:cubicBezTo>
                  <a:pt x="12704" y="10902"/>
                  <a:pt x="14155" y="10168"/>
                  <a:pt x="15557" y="9068"/>
                </a:cubicBezTo>
                <a:cubicBezTo>
                  <a:pt x="17587" y="7479"/>
                  <a:pt x="19570" y="5400"/>
                  <a:pt x="21503" y="2955"/>
                </a:cubicBezTo>
                <a:cubicBezTo>
                  <a:pt x="21552" y="3444"/>
                  <a:pt x="21600" y="4055"/>
                  <a:pt x="21600" y="4544"/>
                </a:cubicBezTo>
                <a:lnTo>
                  <a:pt x="21600" y="5767"/>
                </a:lnTo>
                <a:cubicBezTo>
                  <a:pt x="16475" y="16893"/>
                  <a:pt x="9755" y="20805"/>
                  <a:pt x="5743" y="21417"/>
                </a:cubicBezTo>
                <a:cubicBezTo>
                  <a:pt x="4631" y="21600"/>
                  <a:pt x="3531" y="21080"/>
                  <a:pt x="2516" y="20010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76" name="AutoShape 4">
            <a:extLst>
              <a:ext uri="{FF2B5EF4-FFF2-40B4-BE49-F238E27FC236}">
                <a16:creationId xmlns:a16="http://schemas.microsoft.com/office/drawing/2014/main" id="{741360EF-ACC6-578C-22CA-E6292372CC14}"/>
              </a:ext>
            </a:extLst>
          </p:cNvPr>
          <p:cNvSpPr>
            <a:spLocks/>
          </p:cNvSpPr>
          <p:nvPr/>
        </p:nvSpPr>
        <p:spPr bwMode="auto">
          <a:xfrm rot="8716295">
            <a:off x="631825" y="1643063"/>
            <a:ext cx="122238" cy="3095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750" y="21600"/>
                </a:moveTo>
                <a:lnTo>
                  <a:pt x="10750" y="6480"/>
                </a:lnTo>
                <a:cubicBezTo>
                  <a:pt x="10750" y="6353"/>
                  <a:pt x="10750" y="6226"/>
                  <a:pt x="10750" y="6099"/>
                </a:cubicBezTo>
                <a:cubicBezTo>
                  <a:pt x="10508" y="5167"/>
                  <a:pt x="8888" y="4532"/>
                  <a:pt x="7107" y="4659"/>
                </a:cubicBezTo>
                <a:lnTo>
                  <a:pt x="0" y="4659"/>
                </a:lnTo>
                <a:lnTo>
                  <a:pt x="7367" y="0"/>
                </a:lnTo>
                <a:lnTo>
                  <a:pt x="11479" y="0"/>
                </a:lnTo>
                <a:cubicBezTo>
                  <a:pt x="18037" y="0"/>
                  <a:pt x="21600" y="1482"/>
                  <a:pt x="21600" y="4659"/>
                </a:cubicBezTo>
                <a:lnTo>
                  <a:pt x="21600" y="19355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77" name="AutoShape 5">
            <a:extLst>
              <a:ext uri="{FF2B5EF4-FFF2-40B4-BE49-F238E27FC236}">
                <a16:creationId xmlns:a16="http://schemas.microsoft.com/office/drawing/2014/main" id="{4257192D-621F-62C5-400D-A9B66432CB75}"/>
              </a:ext>
            </a:extLst>
          </p:cNvPr>
          <p:cNvSpPr>
            <a:spLocks/>
          </p:cNvSpPr>
          <p:nvPr/>
        </p:nvSpPr>
        <p:spPr bwMode="auto">
          <a:xfrm rot="8716295">
            <a:off x="762000" y="1965325"/>
            <a:ext cx="14288" cy="190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8087" y="0"/>
                </a:lnTo>
                <a:lnTo>
                  <a:pt x="21600" y="11409"/>
                </a:lnTo>
                <a:lnTo>
                  <a:pt x="21600" y="20345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78" name="AutoShape 6">
            <a:extLst>
              <a:ext uri="{FF2B5EF4-FFF2-40B4-BE49-F238E27FC236}">
                <a16:creationId xmlns:a16="http://schemas.microsoft.com/office/drawing/2014/main" id="{D2727FAB-442C-7B58-2F08-1F34508EA067}"/>
              </a:ext>
            </a:extLst>
          </p:cNvPr>
          <p:cNvSpPr>
            <a:spLocks/>
          </p:cNvSpPr>
          <p:nvPr/>
        </p:nvSpPr>
        <p:spPr bwMode="auto">
          <a:xfrm rot="8716295">
            <a:off x="671513" y="1562100"/>
            <a:ext cx="184150" cy="1825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264" y="11477"/>
                </a:lnTo>
                <a:lnTo>
                  <a:pt x="11863" y="4434"/>
                </a:lnTo>
                <a:cubicBezTo>
                  <a:pt x="13468" y="1931"/>
                  <a:pt x="15768" y="358"/>
                  <a:pt x="18283" y="0"/>
                </a:cubicBezTo>
                <a:cubicBezTo>
                  <a:pt x="20851" y="0"/>
                  <a:pt x="21600" y="3004"/>
                  <a:pt x="21600" y="5292"/>
                </a:cubicBezTo>
                <a:cubicBezTo>
                  <a:pt x="21439" y="7796"/>
                  <a:pt x="20209" y="9870"/>
                  <a:pt x="18497" y="10871"/>
                </a:cubicBezTo>
                <a:lnTo>
                  <a:pt x="18550" y="10871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79" name="AutoShape 7">
            <a:extLst>
              <a:ext uri="{FF2B5EF4-FFF2-40B4-BE49-F238E27FC236}">
                <a16:creationId xmlns:a16="http://schemas.microsoft.com/office/drawing/2014/main" id="{A2BF37CF-3E5F-5F37-4894-36829938D6F8}"/>
              </a:ext>
            </a:extLst>
          </p:cNvPr>
          <p:cNvSpPr>
            <a:spLocks/>
          </p:cNvSpPr>
          <p:nvPr/>
        </p:nvSpPr>
        <p:spPr bwMode="auto">
          <a:xfrm rot="8716295">
            <a:off x="514350" y="1749425"/>
            <a:ext cx="58738" cy="77788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7"/>
                  <a:pt x="3063" y="18562"/>
                </a:cubicBezTo>
                <a:cubicBezTo>
                  <a:pt x="1128" y="16537"/>
                  <a:pt x="0" y="13837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80" name="AutoShape 8">
            <a:extLst>
              <a:ext uri="{FF2B5EF4-FFF2-40B4-BE49-F238E27FC236}">
                <a16:creationId xmlns:a16="http://schemas.microsoft.com/office/drawing/2014/main" id="{F9BC10DE-DA58-7D9C-BF45-4944E8178359}"/>
              </a:ext>
            </a:extLst>
          </p:cNvPr>
          <p:cNvSpPr>
            <a:spLocks/>
          </p:cNvSpPr>
          <p:nvPr/>
        </p:nvSpPr>
        <p:spPr bwMode="auto">
          <a:xfrm rot="8716295">
            <a:off x="388938" y="1473200"/>
            <a:ext cx="204787" cy="261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21600" y="6101"/>
                </a:lnTo>
                <a:lnTo>
                  <a:pt x="14734" y="6101"/>
                </a:lnTo>
                <a:lnTo>
                  <a:pt x="9612" y="21600"/>
                </a:lnTo>
                <a:lnTo>
                  <a:pt x="5070" y="12806"/>
                </a:lnTo>
                <a:lnTo>
                  <a:pt x="7394" y="6101"/>
                </a:lnTo>
                <a:lnTo>
                  <a:pt x="0" y="6101"/>
                </a:lnTo>
                <a:lnTo>
                  <a:pt x="0" y="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81" name="AutoShape 9">
            <a:extLst>
              <a:ext uri="{FF2B5EF4-FFF2-40B4-BE49-F238E27FC236}">
                <a16:creationId xmlns:a16="http://schemas.microsoft.com/office/drawing/2014/main" id="{758EDD58-64F1-D0B0-F36A-EA6F898BBC04}"/>
              </a:ext>
            </a:extLst>
          </p:cNvPr>
          <p:cNvSpPr>
            <a:spLocks/>
          </p:cNvSpPr>
          <p:nvPr/>
        </p:nvSpPr>
        <p:spPr bwMode="auto">
          <a:xfrm rot="8716295">
            <a:off x="377825" y="1285875"/>
            <a:ext cx="290513" cy="466725"/>
          </a:xfrm>
          <a:custGeom>
            <a:avLst/>
            <a:gdLst>
              <a:gd name="T0" fmla="*/ 10800 w 21600"/>
              <a:gd name="T1" fmla="*/ 10751 h 21502"/>
              <a:gd name="T2" fmla="*/ 10800 w 21600"/>
              <a:gd name="T3" fmla="*/ 10751 h 21502"/>
              <a:gd name="T4" fmla="*/ 10800 w 21600"/>
              <a:gd name="T5" fmla="*/ 10751 h 21502"/>
              <a:gd name="T6" fmla="*/ 10800 w 21600"/>
              <a:gd name="T7" fmla="*/ 10751 h 21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02">
                <a:moveTo>
                  <a:pt x="21600" y="16516"/>
                </a:moveTo>
                <a:lnTo>
                  <a:pt x="21600" y="16876"/>
                </a:lnTo>
                <a:cubicBezTo>
                  <a:pt x="16965" y="20158"/>
                  <a:pt x="10887" y="21312"/>
                  <a:pt x="7258" y="21492"/>
                </a:cubicBezTo>
                <a:cubicBezTo>
                  <a:pt x="5247" y="21600"/>
                  <a:pt x="3279" y="20879"/>
                  <a:pt x="1880" y="19689"/>
                </a:cubicBezTo>
                <a:cubicBezTo>
                  <a:pt x="393" y="18499"/>
                  <a:pt x="0" y="16443"/>
                  <a:pt x="0" y="13486"/>
                </a:cubicBezTo>
                <a:lnTo>
                  <a:pt x="0" y="2488"/>
                </a:lnTo>
                <a:lnTo>
                  <a:pt x="5815" y="0"/>
                </a:lnTo>
                <a:lnTo>
                  <a:pt x="5903" y="10061"/>
                </a:lnTo>
                <a:cubicBezTo>
                  <a:pt x="5772" y="12080"/>
                  <a:pt x="6165" y="14136"/>
                  <a:pt x="6952" y="16047"/>
                </a:cubicBezTo>
                <a:cubicBezTo>
                  <a:pt x="7652" y="17633"/>
                  <a:pt x="9445" y="18427"/>
                  <a:pt x="12199" y="18427"/>
                </a:cubicBezTo>
                <a:cubicBezTo>
                  <a:pt x="13555" y="18391"/>
                  <a:pt x="14866" y="18174"/>
                  <a:pt x="16134" y="17850"/>
                </a:cubicBezTo>
                <a:cubicBezTo>
                  <a:pt x="17971" y="17381"/>
                  <a:pt x="19764" y="16768"/>
                  <a:pt x="21513" y="16047"/>
                </a:cubicBezTo>
                <a:cubicBezTo>
                  <a:pt x="21556" y="16191"/>
                  <a:pt x="21600" y="16371"/>
                  <a:pt x="21600" y="16516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82" name="AutoShape 10">
            <a:extLst>
              <a:ext uri="{FF2B5EF4-FFF2-40B4-BE49-F238E27FC236}">
                <a16:creationId xmlns:a16="http://schemas.microsoft.com/office/drawing/2014/main" id="{507286C3-1D73-4E66-5D03-8B0E7213E80B}"/>
              </a:ext>
            </a:extLst>
          </p:cNvPr>
          <p:cNvSpPr>
            <a:spLocks/>
          </p:cNvSpPr>
          <p:nvPr/>
        </p:nvSpPr>
        <p:spPr bwMode="auto">
          <a:xfrm rot="8716295">
            <a:off x="606425" y="1806575"/>
            <a:ext cx="103188" cy="2936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21600" y="21600"/>
                </a:lnTo>
                <a:lnTo>
                  <a:pt x="9040" y="15897"/>
                </a:lnTo>
                <a:lnTo>
                  <a:pt x="9040" y="1617"/>
                </a:lnTo>
                <a:lnTo>
                  <a:pt x="0" y="1617"/>
                </a:lnTo>
                <a:lnTo>
                  <a:pt x="0" y="225"/>
                </a:lnTo>
                <a:cubicBezTo>
                  <a:pt x="6851" y="359"/>
                  <a:pt x="13988" y="90"/>
                  <a:pt x="21600" y="0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83" name="AutoShape 11">
            <a:extLst>
              <a:ext uri="{FF2B5EF4-FFF2-40B4-BE49-F238E27FC236}">
                <a16:creationId xmlns:a16="http://schemas.microsoft.com/office/drawing/2014/main" id="{DDD981D4-C2D1-947B-A171-0E2E0E7DB7DC}"/>
              </a:ext>
            </a:extLst>
          </p:cNvPr>
          <p:cNvSpPr>
            <a:spLocks/>
          </p:cNvSpPr>
          <p:nvPr/>
        </p:nvSpPr>
        <p:spPr bwMode="auto">
          <a:xfrm rot="8716295">
            <a:off x="682625" y="1158875"/>
            <a:ext cx="155575" cy="2603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935" y="21600"/>
                </a:moveTo>
                <a:lnTo>
                  <a:pt x="0" y="12806"/>
                </a:lnTo>
                <a:lnTo>
                  <a:pt x="706" y="11247"/>
                </a:lnTo>
                <a:lnTo>
                  <a:pt x="12386" y="0"/>
                </a:lnTo>
                <a:lnTo>
                  <a:pt x="21600" y="0"/>
                </a:lnTo>
                <a:lnTo>
                  <a:pt x="21600" y="6101"/>
                </a:lnTo>
                <a:lnTo>
                  <a:pt x="12629" y="6101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84" name="AutoShape 12">
            <a:extLst>
              <a:ext uri="{FF2B5EF4-FFF2-40B4-BE49-F238E27FC236}">
                <a16:creationId xmlns:a16="http://schemas.microsoft.com/office/drawing/2014/main" id="{2DF2FF1E-C93A-31C5-A1EB-A8E5F71B0690}"/>
              </a:ext>
            </a:extLst>
          </p:cNvPr>
          <p:cNvSpPr>
            <a:spLocks/>
          </p:cNvSpPr>
          <p:nvPr/>
        </p:nvSpPr>
        <p:spPr bwMode="auto">
          <a:xfrm rot="8716295">
            <a:off x="650875" y="1270000"/>
            <a:ext cx="76200" cy="103188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8"/>
                  <a:pt x="3063" y="18563"/>
                </a:cubicBezTo>
                <a:cubicBezTo>
                  <a:pt x="1128" y="16538"/>
                  <a:pt x="0" y="13838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85" name="AutoShape 13">
            <a:extLst>
              <a:ext uri="{FF2B5EF4-FFF2-40B4-BE49-F238E27FC236}">
                <a16:creationId xmlns:a16="http://schemas.microsoft.com/office/drawing/2014/main" id="{8546DD78-DB51-18BB-20AB-FD8D1C26C755}"/>
              </a:ext>
            </a:extLst>
          </p:cNvPr>
          <p:cNvSpPr>
            <a:spLocks/>
          </p:cNvSpPr>
          <p:nvPr/>
        </p:nvSpPr>
        <p:spPr bwMode="auto">
          <a:xfrm rot="8716295">
            <a:off x="411163" y="752475"/>
            <a:ext cx="142875" cy="3095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4659"/>
                </a:moveTo>
                <a:lnTo>
                  <a:pt x="21600" y="19355"/>
                </a:lnTo>
                <a:lnTo>
                  <a:pt x="12323" y="21600"/>
                </a:lnTo>
                <a:lnTo>
                  <a:pt x="12323" y="6480"/>
                </a:lnTo>
                <a:cubicBezTo>
                  <a:pt x="12323" y="6353"/>
                  <a:pt x="12323" y="6226"/>
                  <a:pt x="12323" y="6099"/>
                </a:cubicBezTo>
                <a:cubicBezTo>
                  <a:pt x="12115" y="5167"/>
                  <a:pt x="10731" y="4532"/>
                  <a:pt x="9208" y="4659"/>
                </a:cubicBezTo>
                <a:lnTo>
                  <a:pt x="0" y="4659"/>
                </a:lnTo>
                <a:lnTo>
                  <a:pt x="0" y="0"/>
                </a:lnTo>
                <a:lnTo>
                  <a:pt x="12946" y="0"/>
                </a:lnTo>
                <a:cubicBezTo>
                  <a:pt x="18554" y="0"/>
                  <a:pt x="21600" y="1482"/>
                  <a:pt x="21600" y="4659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86" name="AutoShape 14">
            <a:extLst>
              <a:ext uri="{FF2B5EF4-FFF2-40B4-BE49-F238E27FC236}">
                <a16:creationId xmlns:a16="http://schemas.microsoft.com/office/drawing/2014/main" id="{F4EC0BA6-9606-2A93-DB8F-50136CD0DCB3}"/>
              </a:ext>
            </a:extLst>
          </p:cNvPr>
          <p:cNvSpPr>
            <a:spLocks/>
          </p:cNvSpPr>
          <p:nvPr/>
        </p:nvSpPr>
        <p:spPr bwMode="auto">
          <a:xfrm rot="8716295">
            <a:off x="498475" y="785813"/>
            <a:ext cx="260350" cy="339725"/>
          </a:xfrm>
          <a:custGeom>
            <a:avLst/>
            <a:gdLst>
              <a:gd name="T0" fmla="*/ 10800 w 21600"/>
              <a:gd name="T1" fmla="+- 0 10836 72"/>
              <a:gd name="T2" fmla="*/ 10836 h 21528"/>
              <a:gd name="T3" fmla="*/ 10800 w 21600"/>
              <a:gd name="T4" fmla="+- 0 10836 72"/>
              <a:gd name="T5" fmla="*/ 10836 h 21528"/>
              <a:gd name="T6" fmla="*/ 10800 w 21600"/>
              <a:gd name="T7" fmla="+- 0 10836 72"/>
              <a:gd name="T8" fmla="*/ 10836 h 21528"/>
              <a:gd name="T9" fmla="*/ 10800 w 21600"/>
              <a:gd name="T10" fmla="+- 0 10836 72"/>
              <a:gd name="T11" fmla="*/ 10836 h 21528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528">
                <a:moveTo>
                  <a:pt x="21600" y="7475"/>
                </a:moveTo>
                <a:lnTo>
                  <a:pt x="21600" y="7975"/>
                </a:lnTo>
                <a:lnTo>
                  <a:pt x="16464" y="8283"/>
                </a:lnTo>
                <a:lnTo>
                  <a:pt x="16464" y="6897"/>
                </a:lnTo>
                <a:cubicBezTo>
                  <a:pt x="16464" y="4818"/>
                  <a:pt x="15294" y="3393"/>
                  <a:pt x="13670" y="3393"/>
                </a:cubicBezTo>
                <a:cubicBezTo>
                  <a:pt x="11253" y="3393"/>
                  <a:pt x="9252" y="6666"/>
                  <a:pt x="9252" y="10786"/>
                </a:cubicBezTo>
                <a:lnTo>
                  <a:pt x="9252" y="18063"/>
                </a:lnTo>
                <a:lnTo>
                  <a:pt x="4267" y="21528"/>
                </a:lnTo>
                <a:lnTo>
                  <a:pt x="4267" y="3855"/>
                </a:lnTo>
                <a:lnTo>
                  <a:pt x="0" y="3855"/>
                </a:lnTo>
                <a:lnTo>
                  <a:pt x="0" y="121"/>
                </a:lnTo>
                <a:lnTo>
                  <a:pt x="8685" y="121"/>
                </a:lnTo>
                <a:lnTo>
                  <a:pt x="8685" y="6358"/>
                </a:lnTo>
                <a:lnTo>
                  <a:pt x="8799" y="6358"/>
                </a:lnTo>
                <a:cubicBezTo>
                  <a:pt x="10007" y="2700"/>
                  <a:pt x="10951" y="1276"/>
                  <a:pt x="12764" y="506"/>
                </a:cubicBezTo>
                <a:cubicBezTo>
                  <a:pt x="13594" y="159"/>
                  <a:pt x="14463" y="-33"/>
                  <a:pt x="15369" y="5"/>
                </a:cubicBezTo>
                <a:cubicBezTo>
                  <a:pt x="19259" y="-72"/>
                  <a:pt x="21600" y="2700"/>
                  <a:pt x="21600" y="7475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87" name="AutoShape 15">
            <a:extLst>
              <a:ext uri="{FF2B5EF4-FFF2-40B4-BE49-F238E27FC236}">
                <a16:creationId xmlns:a16="http://schemas.microsoft.com/office/drawing/2014/main" id="{DE98C902-8806-30D8-1B4A-A6B6569CD759}"/>
              </a:ext>
            </a:extLst>
          </p:cNvPr>
          <p:cNvSpPr>
            <a:spLocks/>
          </p:cNvSpPr>
          <p:nvPr/>
        </p:nvSpPr>
        <p:spPr bwMode="auto">
          <a:xfrm rot="8716295">
            <a:off x="452438" y="674688"/>
            <a:ext cx="190500" cy="1841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610" y="10836"/>
                </a:moveTo>
                <a:lnTo>
                  <a:pt x="18662" y="10836"/>
                </a:lnTo>
                <a:lnTo>
                  <a:pt x="670" y="21600"/>
                </a:lnTo>
                <a:lnTo>
                  <a:pt x="0" y="20317"/>
                </a:lnTo>
                <a:lnTo>
                  <a:pt x="12218" y="4420"/>
                </a:lnTo>
                <a:cubicBezTo>
                  <a:pt x="13764" y="1925"/>
                  <a:pt x="15981" y="356"/>
                  <a:pt x="18404" y="0"/>
                </a:cubicBezTo>
                <a:cubicBezTo>
                  <a:pt x="20878" y="0"/>
                  <a:pt x="21600" y="2994"/>
                  <a:pt x="21600" y="5275"/>
                </a:cubicBezTo>
                <a:cubicBezTo>
                  <a:pt x="21445" y="7770"/>
                  <a:pt x="20260" y="9838"/>
                  <a:pt x="18610" y="10836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88" name="AutoShape 16">
            <a:extLst>
              <a:ext uri="{FF2B5EF4-FFF2-40B4-BE49-F238E27FC236}">
                <a16:creationId xmlns:a16="http://schemas.microsoft.com/office/drawing/2014/main" id="{516726CB-5DA3-8133-70E1-9A021ED3F100}"/>
              </a:ext>
            </a:extLst>
          </p:cNvPr>
          <p:cNvSpPr>
            <a:spLocks/>
          </p:cNvSpPr>
          <p:nvPr/>
        </p:nvSpPr>
        <p:spPr bwMode="auto">
          <a:xfrm rot="8716295">
            <a:off x="295275" y="866775"/>
            <a:ext cx="58738" cy="77788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7"/>
                  <a:pt x="3063" y="18562"/>
                </a:cubicBezTo>
                <a:cubicBezTo>
                  <a:pt x="1128" y="16537"/>
                  <a:pt x="0" y="13837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89" name="AutoShape 17">
            <a:extLst>
              <a:ext uri="{FF2B5EF4-FFF2-40B4-BE49-F238E27FC236}">
                <a16:creationId xmlns:a16="http://schemas.microsoft.com/office/drawing/2014/main" id="{AF59D978-64F4-BF3B-2219-73EDE9EEA924}"/>
              </a:ext>
            </a:extLst>
          </p:cNvPr>
          <p:cNvSpPr>
            <a:spLocks/>
          </p:cNvSpPr>
          <p:nvPr/>
        </p:nvSpPr>
        <p:spPr bwMode="auto">
          <a:xfrm rot="8716295">
            <a:off x="169863" y="590550"/>
            <a:ext cx="204787" cy="261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21600" y="6101"/>
                </a:lnTo>
                <a:lnTo>
                  <a:pt x="14734" y="6101"/>
                </a:lnTo>
                <a:lnTo>
                  <a:pt x="9612" y="21600"/>
                </a:lnTo>
                <a:lnTo>
                  <a:pt x="5070" y="12806"/>
                </a:lnTo>
                <a:lnTo>
                  <a:pt x="7394" y="6101"/>
                </a:lnTo>
                <a:lnTo>
                  <a:pt x="0" y="6101"/>
                </a:lnTo>
                <a:lnTo>
                  <a:pt x="0" y="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90" name="AutoShape 18">
            <a:extLst>
              <a:ext uri="{FF2B5EF4-FFF2-40B4-BE49-F238E27FC236}">
                <a16:creationId xmlns:a16="http://schemas.microsoft.com/office/drawing/2014/main" id="{383B8726-0909-279C-08CC-EE907F5044BB}"/>
              </a:ext>
            </a:extLst>
          </p:cNvPr>
          <p:cNvSpPr>
            <a:spLocks/>
          </p:cNvSpPr>
          <p:nvPr/>
        </p:nvSpPr>
        <p:spPr bwMode="auto">
          <a:xfrm rot="8716295">
            <a:off x="158750" y="403225"/>
            <a:ext cx="290513" cy="466725"/>
          </a:xfrm>
          <a:custGeom>
            <a:avLst/>
            <a:gdLst>
              <a:gd name="T0" fmla="*/ 10800 w 21600"/>
              <a:gd name="T1" fmla="*/ 10751 h 21502"/>
              <a:gd name="T2" fmla="*/ 10800 w 21600"/>
              <a:gd name="T3" fmla="*/ 10751 h 21502"/>
              <a:gd name="T4" fmla="*/ 10800 w 21600"/>
              <a:gd name="T5" fmla="*/ 10751 h 21502"/>
              <a:gd name="T6" fmla="*/ 10800 w 21600"/>
              <a:gd name="T7" fmla="*/ 10751 h 21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02">
                <a:moveTo>
                  <a:pt x="21600" y="16516"/>
                </a:moveTo>
                <a:lnTo>
                  <a:pt x="21600" y="16876"/>
                </a:lnTo>
                <a:cubicBezTo>
                  <a:pt x="16965" y="20158"/>
                  <a:pt x="10887" y="21312"/>
                  <a:pt x="7258" y="21492"/>
                </a:cubicBezTo>
                <a:cubicBezTo>
                  <a:pt x="5247" y="21600"/>
                  <a:pt x="3279" y="20879"/>
                  <a:pt x="1880" y="19689"/>
                </a:cubicBezTo>
                <a:cubicBezTo>
                  <a:pt x="393" y="18499"/>
                  <a:pt x="0" y="16443"/>
                  <a:pt x="0" y="13486"/>
                </a:cubicBezTo>
                <a:lnTo>
                  <a:pt x="0" y="2488"/>
                </a:lnTo>
                <a:lnTo>
                  <a:pt x="5815" y="0"/>
                </a:lnTo>
                <a:lnTo>
                  <a:pt x="5903" y="10061"/>
                </a:lnTo>
                <a:cubicBezTo>
                  <a:pt x="5772" y="12080"/>
                  <a:pt x="6165" y="14136"/>
                  <a:pt x="6952" y="16047"/>
                </a:cubicBezTo>
                <a:cubicBezTo>
                  <a:pt x="7652" y="17633"/>
                  <a:pt x="9445" y="18427"/>
                  <a:pt x="12199" y="18427"/>
                </a:cubicBezTo>
                <a:cubicBezTo>
                  <a:pt x="13555" y="18391"/>
                  <a:pt x="14866" y="18174"/>
                  <a:pt x="16134" y="17850"/>
                </a:cubicBezTo>
                <a:cubicBezTo>
                  <a:pt x="17971" y="17381"/>
                  <a:pt x="19764" y="16768"/>
                  <a:pt x="21513" y="16047"/>
                </a:cubicBezTo>
                <a:cubicBezTo>
                  <a:pt x="21556" y="16191"/>
                  <a:pt x="21600" y="16371"/>
                  <a:pt x="21600" y="16516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91" name="AutoShape 19">
            <a:extLst>
              <a:ext uri="{FF2B5EF4-FFF2-40B4-BE49-F238E27FC236}">
                <a16:creationId xmlns:a16="http://schemas.microsoft.com/office/drawing/2014/main" id="{5852CB42-F759-A8FA-33BD-CF6E5CB2FBC5}"/>
              </a:ext>
            </a:extLst>
          </p:cNvPr>
          <p:cNvSpPr>
            <a:spLocks/>
          </p:cNvSpPr>
          <p:nvPr/>
        </p:nvSpPr>
        <p:spPr bwMode="auto">
          <a:xfrm rot="8716295">
            <a:off x="387350" y="923925"/>
            <a:ext cx="103188" cy="2921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21600" y="21600"/>
                </a:lnTo>
                <a:lnTo>
                  <a:pt x="9040" y="15897"/>
                </a:lnTo>
                <a:lnTo>
                  <a:pt x="9040" y="1617"/>
                </a:lnTo>
                <a:lnTo>
                  <a:pt x="0" y="1617"/>
                </a:lnTo>
                <a:lnTo>
                  <a:pt x="0" y="225"/>
                </a:lnTo>
                <a:cubicBezTo>
                  <a:pt x="6851" y="359"/>
                  <a:pt x="13988" y="90"/>
                  <a:pt x="21600" y="0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92" name="AutoShape 20">
            <a:extLst>
              <a:ext uri="{FF2B5EF4-FFF2-40B4-BE49-F238E27FC236}">
                <a16:creationId xmlns:a16="http://schemas.microsoft.com/office/drawing/2014/main" id="{C864B001-9DDD-7B6C-DC06-76131541390D}"/>
              </a:ext>
            </a:extLst>
          </p:cNvPr>
          <p:cNvSpPr>
            <a:spLocks/>
          </p:cNvSpPr>
          <p:nvPr/>
        </p:nvSpPr>
        <p:spPr bwMode="auto">
          <a:xfrm rot="8716295">
            <a:off x="701675" y="422275"/>
            <a:ext cx="130175" cy="3095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552" y="21600"/>
                </a:moveTo>
                <a:lnTo>
                  <a:pt x="11552" y="6480"/>
                </a:lnTo>
                <a:cubicBezTo>
                  <a:pt x="11552" y="6353"/>
                  <a:pt x="11552" y="6226"/>
                  <a:pt x="11552" y="6099"/>
                </a:cubicBezTo>
                <a:cubicBezTo>
                  <a:pt x="11327" y="5167"/>
                  <a:pt x="9828" y="4532"/>
                  <a:pt x="8178" y="4659"/>
                </a:cubicBezTo>
                <a:lnTo>
                  <a:pt x="0" y="4659"/>
                </a:lnTo>
                <a:lnTo>
                  <a:pt x="6822" y="0"/>
                </a:lnTo>
                <a:lnTo>
                  <a:pt x="12227" y="0"/>
                </a:lnTo>
                <a:cubicBezTo>
                  <a:pt x="18301" y="0"/>
                  <a:pt x="21600" y="1482"/>
                  <a:pt x="21600" y="4659"/>
                </a:cubicBezTo>
                <a:lnTo>
                  <a:pt x="21600" y="19355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93" name="AutoShape 21">
            <a:extLst>
              <a:ext uri="{FF2B5EF4-FFF2-40B4-BE49-F238E27FC236}">
                <a16:creationId xmlns:a16="http://schemas.microsoft.com/office/drawing/2014/main" id="{88FE1DB6-7708-3283-14DA-3463831E0A1D}"/>
              </a:ext>
            </a:extLst>
          </p:cNvPr>
          <p:cNvSpPr>
            <a:spLocks/>
          </p:cNvSpPr>
          <p:nvPr/>
        </p:nvSpPr>
        <p:spPr bwMode="auto">
          <a:xfrm rot="8716295">
            <a:off x="833438" y="742950"/>
            <a:ext cx="25400" cy="317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7245" y="0"/>
                </a:lnTo>
                <a:lnTo>
                  <a:pt x="21600" y="14837"/>
                </a:lnTo>
                <a:lnTo>
                  <a:pt x="21600" y="20283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94" name="AutoShape 22">
            <a:extLst>
              <a:ext uri="{FF2B5EF4-FFF2-40B4-BE49-F238E27FC236}">
                <a16:creationId xmlns:a16="http://schemas.microsoft.com/office/drawing/2014/main" id="{4E944E01-2478-99E6-8A85-5CA519FB9F52}"/>
              </a:ext>
            </a:extLst>
          </p:cNvPr>
          <p:cNvSpPr>
            <a:spLocks/>
          </p:cNvSpPr>
          <p:nvPr/>
        </p:nvSpPr>
        <p:spPr bwMode="auto">
          <a:xfrm rot="8716295">
            <a:off x="584200" y="533400"/>
            <a:ext cx="58738" cy="77788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7"/>
                  <a:pt x="3063" y="18562"/>
                </a:cubicBezTo>
                <a:cubicBezTo>
                  <a:pt x="1128" y="16537"/>
                  <a:pt x="0" y="13837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95" name="AutoShape 23">
            <a:extLst>
              <a:ext uri="{FF2B5EF4-FFF2-40B4-BE49-F238E27FC236}">
                <a16:creationId xmlns:a16="http://schemas.microsoft.com/office/drawing/2014/main" id="{EC9296C6-BDB0-68A4-9F63-6198B63A02BF}"/>
              </a:ext>
            </a:extLst>
          </p:cNvPr>
          <p:cNvSpPr>
            <a:spLocks/>
          </p:cNvSpPr>
          <p:nvPr/>
        </p:nvSpPr>
        <p:spPr bwMode="auto">
          <a:xfrm rot="8716295">
            <a:off x="458788" y="257175"/>
            <a:ext cx="204787" cy="261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21600" y="6101"/>
                </a:lnTo>
                <a:lnTo>
                  <a:pt x="14734" y="6101"/>
                </a:lnTo>
                <a:lnTo>
                  <a:pt x="9612" y="21600"/>
                </a:lnTo>
                <a:lnTo>
                  <a:pt x="5070" y="12806"/>
                </a:lnTo>
                <a:lnTo>
                  <a:pt x="7394" y="6101"/>
                </a:lnTo>
                <a:lnTo>
                  <a:pt x="0" y="6101"/>
                </a:lnTo>
                <a:lnTo>
                  <a:pt x="0" y="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96" name="AutoShape 24">
            <a:extLst>
              <a:ext uri="{FF2B5EF4-FFF2-40B4-BE49-F238E27FC236}">
                <a16:creationId xmlns:a16="http://schemas.microsoft.com/office/drawing/2014/main" id="{E364E3B3-C647-1FAC-DC9B-0BC772918E6B}"/>
              </a:ext>
            </a:extLst>
          </p:cNvPr>
          <p:cNvSpPr>
            <a:spLocks/>
          </p:cNvSpPr>
          <p:nvPr/>
        </p:nvSpPr>
        <p:spPr bwMode="auto">
          <a:xfrm rot="8716295">
            <a:off x="676275" y="590550"/>
            <a:ext cx="103188" cy="2921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21600" y="21600"/>
                </a:lnTo>
                <a:lnTo>
                  <a:pt x="9040" y="15897"/>
                </a:lnTo>
                <a:lnTo>
                  <a:pt x="9040" y="1617"/>
                </a:lnTo>
                <a:lnTo>
                  <a:pt x="0" y="1617"/>
                </a:lnTo>
                <a:lnTo>
                  <a:pt x="0" y="225"/>
                </a:lnTo>
                <a:cubicBezTo>
                  <a:pt x="6851" y="359"/>
                  <a:pt x="13988" y="90"/>
                  <a:pt x="21600" y="0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97" name="AutoShape 25">
            <a:extLst>
              <a:ext uri="{FF2B5EF4-FFF2-40B4-BE49-F238E27FC236}">
                <a16:creationId xmlns:a16="http://schemas.microsoft.com/office/drawing/2014/main" id="{748EBB90-AE43-1818-3AB1-42D4385DBBE6}"/>
              </a:ext>
            </a:extLst>
          </p:cNvPr>
          <p:cNvSpPr>
            <a:spLocks/>
          </p:cNvSpPr>
          <p:nvPr/>
        </p:nvSpPr>
        <p:spPr bwMode="auto">
          <a:xfrm rot="8716295">
            <a:off x="431800" y="387350"/>
            <a:ext cx="76200" cy="101600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8"/>
                  <a:pt x="3063" y="18563"/>
                </a:cubicBezTo>
                <a:cubicBezTo>
                  <a:pt x="1128" y="16538"/>
                  <a:pt x="0" y="13838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98" name="AutoShape 26">
            <a:extLst>
              <a:ext uri="{FF2B5EF4-FFF2-40B4-BE49-F238E27FC236}">
                <a16:creationId xmlns:a16="http://schemas.microsoft.com/office/drawing/2014/main" id="{DA0B2B01-8AE9-341B-3E07-221086E3E123}"/>
              </a:ext>
            </a:extLst>
          </p:cNvPr>
          <p:cNvSpPr>
            <a:spLocks/>
          </p:cNvSpPr>
          <p:nvPr/>
        </p:nvSpPr>
        <p:spPr bwMode="auto">
          <a:xfrm rot="7484128">
            <a:off x="805656" y="885032"/>
            <a:ext cx="41275" cy="460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569" y="21600"/>
                </a:moveTo>
                <a:lnTo>
                  <a:pt x="0" y="8356"/>
                </a:lnTo>
                <a:lnTo>
                  <a:pt x="21600" y="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99" name="AutoShape 27">
            <a:extLst>
              <a:ext uri="{FF2B5EF4-FFF2-40B4-BE49-F238E27FC236}">
                <a16:creationId xmlns:a16="http://schemas.microsoft.com/office/drawing/2014/main" id="{1240FC08-CF1E-8F5A-58BB-C513B31A2E56}"/>
              </a:ext>
            </a:extLst>
          </p:cNvPr>
          <p:cNvSpPr>
            <a:spLocks/>
          </p:cNvSpPr>
          <p:nvPr/>
        </p:nvSpPr>
        <p:spPr bwMode="auto">
          <a:xfrm rot="8716295">
            <a:off x="774700" y="444500"/>
            <a:ext cx="58738" cy="77788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7"/>
                  <a:pt x="3063" y="18562"/>
                </a:cubicBezTo>
                <a:cubicBezTo>
                  <a:pt x="1128" y="16537"/>
                  <a:pt x="0" y="13837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00" name="AutoShape 28">
            <a:extLst>
              <a:ext uri="{FF2B5EF4-FFF2-40B4-BE49-F238E27FC236}">
                <a16:creationId xmlns:a16="http://schemas.microsoft.com/office/drawing/2014/main" id="{1F3E5E40-36E5-DB6D-E073-D88EB81C34AF}"/>
              </a:ext>
            </a:extLst>
          </p:cNvPr>
          <p:cNvSpPr>
            <a:spLocks/>
          </p:cNvSpPr>
          <p:nvPr/>
        </p:nvSpPr>
        <p:spPr bwMode="auto">
          <a:xfrm rot="8716295">
            <a:off x="201613" y="-74613"/>
            <a:ext cx="142875" cy="2460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lnTo>
                  <a:pt x="12323" y="16698"/>
                </a:lnTo>
                <a:lnTo>
                  <a:pt x="12323" y="8075"/>
                </a:lnTo>
                <a:cubicBezTo>
                  <a:pt x="12323" y="7916"/>
                  <a:pt x="12323" y="7758"/>
                  <a:pt x="12323" y="7600"/>
                </a:cubicBezTo>
                <a:cubicBezTo>
                  <a:pt x="12115" y="6439"/>
                  <a:pt x="10731" y="5647"/>
                  <a:pt x="9208" y="5805"/>
                </a:cubicBezTo>
                <a:lnTo>
                  <a:pt x="0" y="5805"/>
                </a:lnTo>
                <a:lnTo>
                  <a:pt x="0" y="0"/>
                </a:lnTo>
                <a:lnTo>
                  <a:pt x="12946" y="0"/>
                </a:lnTo>
                <a:cubicBezTo>
                  <a:pt x="18554" y="0"/>
                  <a:pt x="21600" y="1847"/>
                  <a:pt x="21600" y="5805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01" name="AutoShape 29">
            <a:extLst>
              <a:ext uri="{FF2B5EF4-FFF2-40B4-BE49-F238E27FC236}">
                <a16:creationId xmlns:a16="http://schemas.microsoft.com/office/drawing/2014/main" id="{B94CD0E1-E66C-E8BC-07C1-F1759B15AC87}"/>
              </a:ext>
            </a:extLst>
          </p:cNvPr>
          <p:cNvSpPr>
            <a:spLocks/>
          </p:cNvSpPr>
          <p:nvPr/>
        </p:nvSpPr>
        <p:spPr bwMode="auto">
          <a:xfrm rot="8716295">
            <a:off x="298450" y="-6350"/>
            <a:ext cx="260350" cy="238125"/>
          </a:xfrm>
          <a:custGeom>
            <a:avLst/>
            <a:gdLst>
              <a:gd name="T0" fmla="*/ 10800 w 21600"/>
              <a:gd name="T1" fmla="+- 0 10851 102"/>
              <a:gd name="T2" fmla="*/ 10851 h 21498"/>
              <a:gd name="T3" fmla="*/ 10800 w 21600"/>
              <a:gd name="T4" fmla="+- 0 10851 102"/>
              <a:gd name="T5" fmla="*/ 10851 h 21498"/>
              <a:gd name="T6" fmla="*/ 10800 w 21600"/>
              <a:gd name="T7" fmla="+- 0 10851 102"/>
              <a:gd name="T8" fmla="*/ 10851 h 21498"/>
              <a:gd name="T9" fmla="*/ 10800 w 21600"/>
              <a:gd name="T10" fmla="+- 0 10851 102"/>
              <a:gd name="T11" fmla="*/ 10851 h 21498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498">
                <a:moveTo>
                  <a:pt x="9252" y="21498"/>
                </a:moveTo>
                <a:lnTo>
                  <a:pt x="4267" y="16520"/>
                </a:lnTo>
                <a:lnTo>
                  <a:pt x="4267" y="5447"/>
                </a:lnTo>
                <a:lnTo>
                  <a:pt x="0" y="5447"/>
                </a:lnTo>
                <a:lnTo>
                  <a:pt x="0" y="170"/>
                </a:lnTo>
                <a:lnTo>
                  <a:pt x="8685" y="170"/>
                </a:lnTo>
                <a:lnTo>
                  <a:pt x="8685" y="8984"/>
                </a:lnTo>
                <a:lnTo>
                  <a:pt x="8799" y="8984"/>
                </a:lnTo>
                <a:cubicBezTo>
                  <a:pt x="10007" y="3815"/>
                  <a:pt x="10951" y="1802"/>
                  <a:pt x="12764" y="714"/>
                </a:cubicBezTo>
                <a:cubicBezTo>
                  <a:pt x="13594" y="224"/>
                  <a:pt x="14463" y="-48"/>
                  <a:pt x="15369" y="7"/>
                </a:cubicBezTo>
                <a:cubicBezTo>
                  <a:pt x="19259" y="-102"/>
                  <a:pt x="21600" y="3815"/>
                  <a:pt x="21600" y="10561"/>
                </a:cubicBezTo>
                <a:lnTo>
                  <a:pt x="21600" y="11269"/>
                </a:lnTo>
                <a:lnTo>
                  <a:pt x="16464" y="11704"/>
                </a:lnTo>
                <a:lnTo>
                  <a:pt x="16464" y="9745"/>
                </a:lnTo>
                <a:cubicBezTo>
                  <a:pt x="16464" y="6808"/>
                  <a:pt x="15294" y="4794"/>
                  <a:pt x="13670" y="4794"/>
                </a:cubicBezTo>
                <a:cubicBezTo>
                  <a:pt x="11253" y="4794"/>
                  <a:pt x="9252" y="9419"/>
                  <a:pt x="9252" y="15240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02" name="AutoShape 30">
            <a:extLst>
              <a:ext uri="{FF2B5EF4-FFF2-40B4-BE49-F238E27FC236}">
                <a16:creationId xmlns:a16="http://schemas.microsoft.com/office/drawing/2014/main" id="{9C695456-A6EE-3058-8607-9A2B459BA47A}"/>
              </a:ext>
            </a:extLst>
          </p:cNvPr>
          <p:cNvSpPr>
            <a:spLocks/>
          </p:cNvSpPr>
          <p:nvPr/>
        </p:nvSpPr>
        <p:spPr bwMode="auto">
          <a:xfrm rot="8716295">
            <a:off x="276225" y="-15875"/>
            <a:ext cx="36513" cy="349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lnTo>
                  <a:pt x="0" y="2192"/>
                </a:lnTo>
                <a:lnTo>
                  <a:pt x="5683" y="0"/>
                </a:lnTo>
                <a:cubicBezTo>
                  <a:pt x="12195" y="0"/>
                  <a:pt x="16401" y="3693"/>
                  <a:pt x="18979" y="87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03" name="AutoShape 31">
            <a:extLst>
              <a:ext uri="{FF2B5EF4-FFF2-40B4-BE49-F238E27FC236}">
                <a16:creationId xmlns:a16="http://schemas.microsoft.com/office/drawing/2014/main" id="{776E5C25-0840-0C5B-671C-FBE65B20697E}"/>
              </a:ext>
            </a:extLst>
          </p:cNvPr>
          <p:cNvSpPr>
            <a:spLocks/>
          </p:cNvSpPr>
          <p:nvPr/>
        </p:nvSpPr>
        <p:spPr bwMode="auto">
          <a:xfrm rot="8716295">
            <a:off x="74613" y="-12700"/>
            <a:ext cx="57150" cy="71438"/>
          </a:xfrm>
          <a:custGeom>
            <a:avLst/>
            <a:gdLst>
              <a:gd name="T0" fmla="*/ 10295 w 20590"/>
              <a:gd name="T1" fmla="*/ 10800 h 21600"/>
              <a:gd name="T2" fmla="*/ 10295 w 20590"/>
              <a:gd name="T3" fmla="*/ 10800 h 21600"/>
              <a:gd name="T4" fmla="*/ 10295 w 20590"/>
              <a:gd name="T5" fmla="*/ 10800 h 21600"/>
              <a:gd name="T6" fmla="*/ 10295 w 2059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0" h="21600">
                <a:moveTo>
                  <a:pt x="13274" y="21600"/>
                </a:moveTo>
                <a:lnTo>
                  <a:pt x="0" y="11367"/>
                </a:lnTo>
                <a:lnTo>
                  <a:pt x="3019" y="3414"/>
                </a:lnTo>
                <a:cubicBezTo>
                  <a:pt x="4958" y="1258"/>
                  <a:pt x="7543" y="0"/>
                  <a:pt x="10290" y="0"/>
                </a:cubicBezTo>
                <a:cubicBezTo>
                  <a:pt x="13037" y="0"/>
                  <a:pt x="15622" y="1258"/>
                  <a:pt x="17561" y="3414"/>
                </a:cubicBezTo>
                <a:cubicBezTo>
                  <a:pt x="21600" y="7727"/>
                  <a:pt x="21600" y="15095"/>
                  <a:pt x="17561" y="19587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04" name="AutoShape 32">
            <a:extLst>
              <a:ext uri="{FF2B5EF4-FFF2-40B4-BE49-F238E27FC236}">
                <a16:creationId xmlns:a16="http://schemas.microsoft.com/office/drawing/2014/main" id="{A6ACC746-68F1-5E71-1AE0-3A3BD7AB20B6}"/>
              </a:ext>
            </a:extLst>
          </p:cNvPr>
          <p:cNvSpPr>
            <a:spLocks/>
          </p:cNvSpPr>
          <p:nvPr/>
        </p:nvSpPr>
        <p:spPr bwMode="auto">
          <a:xfrm rot="8716295">
            <a:off x="12700" y="-12700"/>
            <a:ext cx="30163" cy="25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05" name="AutoShape 33">
            <a:extLst>
              <a:ext uri="{FF2B5EF4-FFF2-40B4-BE49-F238E27FC236}">
                <a16:creationId xmlns:a16="http://schemas.microsoft.com/office/drawing/2014/main" id="{9EA6D95E-5045-334D-84FD-68143F15322D}"/>
              </a:ext>
            </a:extLst>
          </p:cNvPr>
          <p:cNvSpPr>
            <a:spLocks/>
          </p:cNvSpPr>
          <p:nvPr/>
        </p:nvSpPr>
        <p:spPr bwMode="auto">
          <a:xfrm rot="8716295">
            <a:off x="163513" y="39688"/>
            <a:ext cx="104775" cy="2921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21600" y="21600"/>
                </a:lnTo>
                <a:lnTo>
                  <a:pt x="9040" y="15897"/>
                </a:lnTo>
                <a:lnTo>
                  <a:pt x="9040" y="1617"/>
                </a:lnTo>
                <a:lnTo>
                  <a:pt x="0" y="1617"/>
                </a:lnTo>
                <a:lnTo>
                  <a:pt x="0" y="225"/>
                </a:lnTo>
                <a:cubicBezTo>
                  <a:pt x="6851" y="359"/>
                  <a:pt x="13988" y="90"/>
                  <a:pt x="21600" y="0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06" name="AutoShape 34">
            <a:extLst>
              <a:ext uri="{FF2B5EF4-FFF2-40B4-BE49-F238E27FC236}">
                <a16:creationId xmlns:a16="http://schemas.microsoft.com/office/drawing/2014/main" id="{77069D12-2D52-51FE-93A5-0C25E7EC1A86}"/>
              </a:ext>
            </a:extLst>
          </p:cNvPr>
          <p:cNvSpPr>
            <a:spLocks/>
          </p:cNvSpPr>
          <p:nvPr/>
        </p:nvSpPr>
        <p:spPr bwMode="auto">
          <a:xfrm rot="7484128">
            <a:off x="523875" y="-4762"/>
            <a:ext cx="269875" cy="1968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21600" y="6101"/>
                </a:lnTo>
                <a:lnTo>
                  <a:pt x="14734" y="6101"/>
                </a:lnTo>
                <a:lnTo>
                  <a:pt x="9612" y="21600"/>
                </a:lnTo>
                <a:lnTo>
                  <a:pt x="5070" y="12806"/>
                </a:lnTo>
                <a:lnTo>
                  <a:pt x="7394" y="6101"/>
                </a:lnTo>
                <a:lnTo>
                  <a:pt x="0" y="6101"/>
                </a:lnTo>
                <a:lnTo>
                  <a:pt x="0" y="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07" name="AutoShape 35">
            <a:extLst>
              <a:ext uri="{FF2B5EF4-FFF2-40B4-BE49-F238E27FC236}">
                <a16:creationId xmlns:a16="http://schemas.microsoft.com/office/drawing/2014/main" id="{2E01A004-F079-D32A-78E9-1869B1EFFA7B}"/>
              </a:ext>
            </a:extLst>
          </p:cNvPr>
          <p:cNvSpPr>
            <a:spLocks/>
          </p:cNvSpPr>
          <p:nvPr/>
        </p:nvSpPr>
        <p:spPr bwMode="auto">
          <a:xfrm rot="13089394">
            <a:off x="766763" y="-3175"/>
            <a:ext cx="149225" cy="4000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20061"/>
                </a:moveTo>
                <a:lnTo>
                  <a:pt x="17661" y="21600"/>
                </a:lnTo>
                <a:lnTo>
                  <a:pt x="0" y="8227"/>
                </a:lnTo>
                <a:lnTo>
                  <a:pt x="0" y="2732"/>
                </a:lnTo>
                <a:lnTo>
                  <a:pt x="10590" y="0"/>
                </a:lnTo>
                <a:lnTo>
                  <a:pt x="10749" y="11045"/>
                </a:lnTo>
                <a:cubicBezTo>
                  <a:pt x="10510" y="13262"/>
                  <a:pt x="11227" y="15519"/>
                  <a:pt x="12660" y="17617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08" name="AutoShape 36">
            <a:extLst>
              <a:ext uri="{FF2B5EF4-FFF2-40B4-BE49-F238E27FC236}">
                <a16:creationId xmlns:a16="http://schemas.microsoft.com/office/drawing/2014/main" id="{86D11D22-3232-2613-E043-2B766264811A}"/>
              </a:ext>
            </a:extLst>
          </p:cNvPr>
          <p:cNvSpPr>
            <a:spLocks/>
          </p:cNvSpPr>
          <p:nvPr/>
        </p:nvSpPr>
        <p:spPr bwMode="auto">
          <a:xfrm rot="8716295">
            <a:off x="211138" y="4059238"/>
            <a:ext cx="141287" cy="3095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4659"/>
                </a:moveTo>
                <a:lnTo>
                  <a:pt x="21600" y="19355"/>
                </a:lnTo>
                <a:lnTo>
                  <a:pt x="12323" y="21600"/>
                </a:lnTo>
                <a:lnTo>
                  <a:pt x="12323" y="6480"/>
                </a:lnTo>
                <a:cubicBezTo>
                  <a:pt x="12323" y="6353"/>
                  <a:pt x="12323" y="6226"/>
                  <a:pt x="12323" y="6099"/>
                </a:cubicBezTo>
                <a:cubicBezTo>
                  <a:pt x="12115" y="5167"/>
                  <a:pt x="10731" y="4532"/>
                  <a:pt x="9208" y="4659"/>
                </a:cubicBezTo>
                <a:lnTo>
                  <a:pt x="0" y="4659"/>
                </a:lnTo>
                <a:lnTo>
                  <a:pt x="0" y="0"/>
                </a:lnTo>
                <a:lnTo>
                  <a:pt x="12946" y="0"/>
                </a:lnTo>
                <a:cubicBezTo>
                  <a:pt x="18554" y="0"/>
                  <a:pt x="21600" y="1482"/>
                  <a:pt x="21600" y="4659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09" name="AutoShape 37">
            <a:extLst>
              <a:ext uri="{FF2B5EF4-FFF2-40B4-BE49-F238E27FC236}">
                <a16:creationId xmlns:a16="http://schemas.microsoft.com/office/drawing/2014/main" id="{3EE90065-5653-263D-F322-CAA9B9E02BE8}"/>
              </a:ext>
            </a:extLst>
          </p:cNvPr>
          <p:cNvSpPr>
            <a:spLocks/>
          </p:cNvSpPr>
          <p:nvPr/>
        </p:nvSpPr>
        <p:spPr bwMode="auto">
          <a:xfrm rot="8716295">
            <a:off x="298450" y="4094163"/>
            <a:ext cx="260350" cy="339725"/>
          </a:xfrm>
          <a:custGeom>
            <a:avLst/>
            <a:gdLst>
              <a:gd name="T0" fmla="*/ 10800 w 21600"/>
              <a:gd name="T1" fmla="+- 0 10836 72"/>
              <a:gd name="T2" fmla="*/ 10836 h 21528"/>
              <a:gd name="T3" fmla="*/ 10800 w 21600"/>
              <a:gd name="T4" fmla="+- 0 10836 72"/>
              <a:gd name="T5" fmla="*/ 10836 h 21528"/>
              <a:gd name="T6" fmla="*/ 10800 w 21600"/>
              <a:gd name="T7" fmla="+- 0 10836 72"/>
              <a:gd name="T8" fmla="*/ 10836 h 21528"/>
              <a:gd name="T9" fmla="*/ 10800 w 21600"/>
              <a:gd name="T10" fmla="+- 0 10836 72"/>
              <a:gd name="T11" fmla="*/ 10836 h 21528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528">
                <a:moveTo>
                  <a:pt x="21600" y="7475"/>
                </a:moveTo>
                <a:lnTo>
                  <a:pt x="21600" y="7975"/>
                </a:lnTo>
                <a:lnTo>
                  <a:pt x="16464" y="8283"/>
                </a:lnTo>
                <a:lnTo>
                  <a:pt x="16464" y="6897"/>
                </a:lnTo>
                <a:cubicBezTo>
                  <a:pt x="16464" y="4818"/>
                  <a:pt x="15294" y="3393"/>
                  <a:pt x="13670" y="3393"/>
                </a:cubicBezTo>
                <a:cubicBezTo>
                  <a:pt x="11253" y="3393"/>
                  <a:pt x="9252" y="6666"/>
                  <a:pt x="9252" y="10786"/>
                </a:cubicBezTo>
                <a:lnTo>
                  <a:pt x="9252" y="18063"/>
                </a:lnTo>
                <a:lnTo>
                  <a:pt x="4267" y="21528"/>
                </a:lnTo>
                <a:lnTo>
                  <a:pt x="4267" y="3855"/>
                </a:lnTo>
                <a:lnTo>
                  <a:pt x="0" y="3855"/>
                </a:lnTo>
                <a:lnTo>
                  <a:pt x="0" y="121"/>
                </a:lnTo>
                <a:lnTo>
                  <a:pt x="8685" y="121"/>
                </a:lnTo>
                <a:lnTo>
                  <a:pt x="8685" y="6358"/>
                </a:lnTo>
                <a:lnTo>
                  <a:pt x="8799" y="6358"/>
                </a:lnTo>
                <a:cubicBezTo>
                  <a:pt x="10007" y="2700"/>
                  <a:pt x="10951" y="1276"/>
                  <a:pt x="12764" y="506"/>
                </a:cubicBezTo>
                <a:cubicBezTo>
                  <a:pt x="13594" y="159"/>
                  <a:pt x="14463" y="-33"/>
                  <a:pt x="15369" y="5"/>
                </a:cubicBezTo>
                <a:cubicBezTo>
                  <a:pt x="19259" y="-72"/>
                  <a:pt x="21600" y="2700"/>
                  <a:pt x="21600" y="7475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10" name="AutoShape 38">
            <a:extLst>
              <a:ext uri="{FF2B5EF4-FFF2-40B4-BE49-F238E27FC236}">
                <a16:creationId xmlns:a16="http://schemas.microsoft.com/office/drawing/2014/main" id="{C337767C-2054-FCB9-5BE8-1A03F1D56ABB}"/>
              </a:ext>
            </a:extLst>
          </p:cNvPr>
          <p:cNvSpPr>
            <a:spLocks/>
          </p:cNvSpPr>
          <p:nvPr/>
        </p:nvSpPr>
        <p:spPr bwMode="auto">
          <a:xfrm rot="8716295">
            <a:off x="252413" y="3983038"/>
            <a:ext cx="190500" cy="1841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610" y="10836"/>
                </a:moveTo>
                <a:lnTo>
                  <a:pt x="18662" y="10836"/>
                </a:lnTo>
                <a:lnTo>
                  <a:pt x="670" y="21600"/>
                </a:lnTo>
                <a:lnTo>
                  <a:pt x="0" y="20317"/>
                </a:lnTo>
                <a:lnTo>
                  <a:pt x="12218" y="4420"/>
                </a:lnTo>
                <a:cubicBezTo>
                  <a:pt x="13764" y="1925"/>
                  <a:pt x="15981" y="356"/>
                  <a:pt x="18404" y="0"/>
                </a:cubicBezTo>
                <a:cubicBezTo>
                  <a:pt x="20878" y="0"/>
                  <a:pt x="21600" y="2994"/>
                  <a:pt x="21600" y="5275"/>
                </a:cubicBezTo>
                <a:cubicBezTo>
                  <a:pt x="21445" y="7770"/>
                  <a:pt x="20260" y="9838"/>
                  <a:pt x="18610" y="10836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11" name="AutoShape 39">
            <a:extLst>
              <a:ext uri="{FF2B5EF4-FFF2-40B4-BE49-F238E27FC236}">
                <a16:creationId xmlns:a16="http://schemas.microsoft.com/office/drawing/2014/main" id="{3EB0C147-F0C3-D5E7-DC42-83B8C40343E8}"/>
              </a:ext>
            </a:extLst>
          </p:cNvPr>
          <p:cNvSpPr>
            <a:spLocks/>
          </p:cNvSpPr>
          <p:nvPr/>
        </p:nvSpPr>
        <p:spPr bwMode="auto">
          <a:xfrm rot="8716295">
            <a:off x="95250" y="4173538"/>
            <a:ext cx="57150" cy="77787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7"/>
                  <a:pt x="3063" y="18562"/>
                </a:cubicBezTo>
                <a:cubicBezTo>
                  <a:pt x="1128" y="16537"/>
                  <a:pt x="0" y="13837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12" name="AutoShape 40">
            <a:extLst>
              <a:ext uri="{FF2B5EF4-FFF2-40B4-BE49-F238E27FC236}">
                <a16:creationId xmlns:a16="http://schemas.microsoft.com/office/drawing/2014/main" id="{3C3EED2B-5024-1F9C-75D9-88CB18B4C0EA}"/>
              </a:ext>
            </a:extLst>
          </p:cNvPr>
          <p:cNvSpPr>
            <a:spLocks/>
          </p:cNvSpPr>
          <p:nvPr/>
        </p:nvSpPr>
        <p:spPr bwMode="auto">
          <a:xfrm rot="8716295">
            <a:off x="-28575" y="3898900"/>
            <a:ext cx="201613" cy="2603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21600" y="6101"/>
                </a:lnTo>
                <a:lnTo>
                  <a:pt x="14734" y="6101"/>
                </a:lnTo>
                <a:lnTo>
                  <a:pt x="9612" y="21600"/>
                </a:lnTo>
                <a:lnTo>
                  <a:pt x="5070" y="12806"/>
                </a:lnTo>
                <a:lnTo>
                  <a:pt x="7394" y="6101"/>
                </a:lnTo>
                <a:lnTo>
                  <a:pt x="0" y="6101"/>
                </a:lnTo>
                <a:lnTo>
                  <a:pt x="0" y="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13" name="AutoShape 41">
            <a:extLst>
              <a:ext uri="{FF2B5EF4-FFF2-40B4-BE49-F238E27FC236}">
                <a16:creationId xmlns:a16="http://schemas.microsoft.com/office/drawing/2014/main" id="{86A4B641-B9F0-7656-FBCC-E02955F3B124}"/>
              </a:ext>
            </a:extLst>
          </p:cNvPr>
          <p:cNvSpPr>
            <a:spLocks/>
          </p:cNvSpPr>
          <p:nvPr/>
        </p:nvSpPr>
        <p:spPr bwMode="auto">
          <a:xfrm rot="8716295">
            <a:off x="50800" y="3671888"/>
            <a:ext cx="190500" cy="468312"/>
          </a:xfrm>
          <a:custGeom>
            <a:avLst/>
            <a:gdLst>
              <a:gd name="T0" fmla="*/ 10800 w 21600"/>
              <a:gd name="T1" fmla="*/ 10751 h 21503"/>
              <a:gd name="T2" fmla="*/ 10800 w 21600"/>
              <a:gd name="T3" fmla="*/ 10751 h 21503"/>
              <a:gd name="T4" fmla="*/ 10800 w 21600"/>
              <a:gd name="T5" fmla="*/ 10751 h 21503"/>
              <a:gd name="T6" fmla="*/ 10800 w 21600"/>
              <a:gd name="T7" fmla="*/ 10751 h 21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03">
                <a:moveTo>
                  <a:pt x="2884" y="19689"/>
                </a:moveTo>
                <a:cubicBezTo>
                  <a:pt x="604" y="18499"/>
                  <a:pt x="0" y="16443"/>
                  <a:pt x="0" y="13486"/>
                </a:cubicBezTo>
                <a:lnTo>
                  <a:pt x="0" y="2488"/>
                </a:lnTo>
                <a:lnTo>
                  <a:pt x="8920" y="0"/>
                </a:lnTo>
                <a:lnTo>
                  <a:pt x="9054" y="10061"/>
                </a:lnTo>
                <a:cubicBezTo>
                  <a:pt x="8853" y="12080"/>
                  <a:pt x="9456" y="14136"/>
                  <a:pt x="10664" y="16047"/>
                </a:cubicBezTo>
                <a:cubicBezTo>
                  <a:pt x="11737" y="17633"/>
                  <a:pt x="14486" y="18427"/>
                  <a:pt x="18711" y="18427"/>
                </a:cubicBezTo>
                <a:lnTo>
                  <a:pt x="21600" y="18151"/>
                </a:lnTo>
                <a:lnTo>
                  <a:pt x="18309" y="20703"/>
                </a:lnTo>
                <a:lnTo>
                  <a:pt x="11133" y="21492"/>
                </a:lnTo>
                <a:cubicBezTo>
                  <a:pt x="8048" y="21600"/>
                  <a:pt x="5030" y="20879"/>
                  <a:pt x="2884" y="19689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14" name="AutoShape 42">
            <a:extLst>
              <a:ext uri="{FF2B5EF4-FFF2-40B4-BE49-F238E27FC236}">
                <a16:creationId xmlns:a16="http://schemas.microsoft.com/office/drawing/2014/main" id="{96BBC709-88AD-BAF5-37D1-15B25E5A6051}"/>
              </a:ext>
            </a:extLst>
          </p:cNvPr>
          <p:cNvSpPr>
            <a:spLocks/>
          </p:cNvSpPr>
          <p:nvPr/>
        </p:nvSpPr>
        <p:spPr bwMode="auto">
          <a:xfrm rot="8716295">
            <a:off x="185738" y="4232275"/>
            <a:ext cx="103187" cy="2921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21600" y="21600"/>
                </a:lnTo>
                <a:lnTo>
                  <a:pt x="9040" y="15897"/>
                </a:lnTo>
                <a:lnTo>
                  <a:pt x="9040" y="1617"/>
                </a:lnTo>
                <a:lnTo>
                  <a:pt x="0" y="1617"/>
                </a:lnTo>
                <a:lnTo>
                  <a:pt x="0" y="225"/>
                </a:lnTo>
                <a:cubicBezTo>
                  <a:pt x="6851" y="359"/>
                  <a:pt x="13988" y="90"/>
                  <a:pt x="21600" y="0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15" name="AutoShape 43">
            <a:extLst>
              <a:ext uri="{FF2B5EF4-FFF2-40B4-BE49-F238E27FC236}">
                <a16:creationId xmlns:a16="http://schemas.microsoft.com/office/drawing/2014/main" id="{22A137EC-6510-E899-8A38-4CAFD5E5E456}"/>
              </a:ext>
            </a:extLst>
          </p:cNvPr>
          <p:cNvSpPr>
            <a:spLocks/>
          </p:cNvSpPr>
          <p:nvPr/>
        </p:nvSpPr>
        <p:spPr bwMode="auto">
          <a:xfrm rot="8716295">
            <a:off x="501650" y="3735388"/>
            <a:ext cx="117475" cy="3095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384" y="21600"/>
                </a:moveTo>
                <a:lnTo>
                  <a:pt x="10384" y="6480"/>
                </a:lnTo>
                <a:cubicBezTo>
                  <a:pt x="10384" y="6353"/>
                  <a:pt x="10384" y="6226"/>
                  <a:pt x="10384" y="6099"/>
                </a:cubicBezTo>
                <a:cubicBezTo>
                  <a:pt x="10133" y="5167"/>
                  <a:pt x="8459" y="4532"/>
                  <a:pt x="6618" y="4659"/>
                </a:cubicBezTo>
                <a:lnTo>
                  <a:pt x="0" y="4659"/>
                </a:lnTo>
                <a:lnTo>
                  <a:pt x="7616" y="0"/>
                </a:lnTo>
                <a:lnTo>
                  <a:pt x="11137" y="0"/>
                </a:lnTo>
                <a:cubicBezTo>
                  <a:pt x="17917" y="0"/>
                  <a:pt x="21600" y="1482"/>
                  <a:pt x="21600" y="4659"/>
                </a:cubicBezTo>
                <a:lnTo>
                  <a:pt x="21600" y="19355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16" name="AutoShape 44">
            <a:extLst>
              <a:ext uri="{FF2B5EF4-FFF2-40B4-BE49-F238E27FC236}">
                <a16:creationId xmlns:a16="http://schemas.microsoft.com/office/drawing/2014/main" id="{1DCB5A5B-8E85-DBF8-0A80-A94273346480}"/>
              </a:ext>
            </a:extLst>
          </p:cNvPr>
          <p:cNvSpPr>
            <a:spLocks/>
          </p:cNvSpPr>
          <p:nvPr/>
        </p:nvSpPr>
        <p:spPr bwMode="auto">
          <a:xfrm rot="8716295">
            <a:off x="384175" y="3840163"/>
            <a:ext cx="57150" cy="77787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7"/>
                  <a:pt x="3063" y="18562"/>
                </a:cubicBezTo>
                <a:cubicBezTo>
                  <a:pt x="1128" y="16537"/>
                  <a:pt x="0" y="13837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17" name="AutoShape 45">
            <a:extLst>
              <a:ext uri="{FF2B5EF4-FFF2-40B4-BE49-F238E27FC236}">
                <a16:creationId xmlns:a16="http://schemas.microsoft.com/office/drawing/2014/main" id="{783B3B59-AA95-EFB4-3C9B-2B75238E0383}"/>
              </a:ext>
            </a:extLst>
          </p:cNvPr>
          <p:cNvSpPr>
            <a:spLocks/>
          </p:cNvSpPr>
          <p:nvPr/>
        </p:nvSpPr>
        <p:spPr bwMode="auto">
          <a:xfrm rot="8716295">
            <a:off x="258763" y="3565525"/>
            <a:ext cx="203200" cy="2603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21600" y="6101"/>
                </a:lnTo>
                <a:lnTo>
                  <a:pt x="14734" y="6101"/>
                </a:lnTo>
                <a:lnTo>
                  <a:pt x="9612" y="21600"/>
                </a:lnTo>
                <a:lnTo>
                  <a:pt x="5070" y="12806"/>
                </a:lnTo>
                <a:lnTo>
                  <a:pt x="7394" y="6101"/>
                </a:lnTo>
                <a:lnTo>
                  <a:pt x="0" y="6101"/>
                </a:lnTo>
                <a:lnTo>
                  <a:pt x="0" y="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18" name="AutoShape 46">
            <a:extLst>
              <a:ext uri="{FF2B5EF4-FFF2-40B4-BE49-F238E27FC236}">
                <a16:creationId xmlns:a16="http://schemas.microsoft.com/office/drawing/2014/main" id="{01C7F930-D77F-EE9F-27D8-16785B68A439}"/>
              </a:ext>
            </a:extLst>
          </p:cNvPr>
          <p:cNvSpPr>
            <a:spLocks/>
          </p:cNvSpPr>
          <p:nvPr/>
        </p:nvSpPr>
        <p:spPr bwMode="auto">
          <a:xfrm rot="8716295">
            <a:off x="474663" y="3898900"/>
            <a:ext cx="104775" cy="2921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21600" y="21600"/>
                </a:lnTo>
                <a:lnTo>
                  <a:pt x="9040" y="15897"/>
                </a:lnTo>
                <a:lnTo>
                  <a:pt x="9040" y="1617"/>
                </a:lnTo>
                <a:lnTo>
                  <a:pt x="0" y="1617"/>
                </a:lnTo>
                <a:lnTo>
                  <a:pt x="0" y="225"/>
                </a:lnTo>
                <a:cubicBezTo>
                  <a:pt x="6851" y="359"/>
                  <a:pt x="13988" y="90"/>
                  <a:pt x="21600" y="0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19" name="AutoShape 47">
            <a:extLst>
              <a:ext uri="{FF2B5EF4-FFF2-40B4-BE49-F238E27FC236}">
                <a16:creationId xmlns:a16="http://schemas.microsoft.com/office/drawing/2014/main" id="{3ABD348A-666A-AF80-2664-398D2A972872}"/>
              </a:ext>
            </a:extLst>
          </p:cNvPr>
          <p:cNvSpPr>
            <a:spLocks/>
          </p:cNvSpPr>
          <p:nvPr/>
        </p:nvSpPr>
        <p:spPr bwMode="auto">
          <a:xfrm rot="8716295">
            <a:off x="230188" y="3694113"/>
            <a:ext cx="77787" cy="103187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8"/>
                  <a:pt x="3063" y="18563"/>
                </a:cubicBezTo>
                <a:cubicBezTo>
                  <a:pt x="1128" y="16538"/>
                  <a:pt x="0" y="13838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20" name="AutoShape 48">
            <a:extLst>
              <a:ext uri="{FF2B5EF4-FFF2-40B4-BE49-F238E27FC236}">
                <a16:creationId xmlns:a16="http://schemas.microsoft.com/office/drawing/2014/main" id="{0A6A5E07-E2A0-FA5B-81B0-F11962219124}"/>
              </a:ext>
            </a:extLst>
          </p:cNvPr>
          <p:cNvSpPr>
            <a:spLocks/>
          </p:cNvSpPr>
          <p:nvPr/>
        </p:nvSpPr>
        <p:spPr bwMode="auto">
          <a:xfrm rot="7484128">
            <a:off x="605631" y="4194970"/>
            <a:ext cx="28575" cy="301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570" y="21600"/>
                </a:moveTo>
                <a:lnTo>
                  <a:pt x="0" y="8355"/>
                </a:lnTo>
                <a:lnTo>
                  <a:pt x="21600" y="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21" name="AutoShape 49">
            <a:extLst>
              <a:ext uri="{FF2B5EF4-FFF2-40B4-BE49-F238E27FC236}">
                <a16:creationId xmlns:a16="http://schemas.microsoft.com/office/drawing/2014/main" id="{72277ADC-2F39-2E24-7A68-27B6FFB338ED}"/>
              </a:ext>
            </a:extLst>
          </p:cNvPr>
          <p:cNvSpPr>
            <a:spLocks/>
          </p:cNvSpPr>
          <p:nvPr/>
        </p:nvSpPr>
        <p:spPr bwMode="auto">
          <a:xfrm rot="8716295">
            <a:off x="574675" y="3752850"/>
            <a:ext cx="57150" cy="76200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7"/>
                  <a:pt x="3063" y="18562"/>
                </a:cubicBezTo>
                <a:cubicBezTo>
                  <a:pt x="1128" y="16537"/>
                  <a:pt x="0" y="13837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22" name="AutoShape 50">
            <a:extLst>
              <a:ext uri="{FF2B5EF4-FFF2-40B4-BE49-F238E27FC236}">
                <a16:creationId xmlns:a16="http://schemas.microsoft.com/office/drawing/2014/main" id="{ACA83036-BED8-E5BC-9461-DB4DC463B8B7}"/>
              </a:ext>
            </a:extLst>
          </p:cNvPr>
          <p:cNvSpPr>
            <a:spLocks/>
          </p:cNvSpPr>
          <p:nvPr/>
        </p:nvSpPr>
        <p:spPr bwMode="auto">
          <a:xfrm rot="8716295">
            <a:off x="436563" y="4954588"/>
            <a:ext cx="103187" cy="3095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8755" y="21600"/>
                </a:moveTo>
                <a:lnTo>
                  <a:pt x="8755" y="6480"/>
                </a:lnTo>
                <a:cubicBezTo>
                  <a:pt x="8755" y="6353"/>
                  <a:pt x="8755" y="6226"/>
                  <a:pt x="8755" y="6099"/>
                </a:cubicBezTo>
                <a:cubicBezTo>
                  <a:pt x="8468" y="5167"/>
                  <a:pt x="6551" y="4532"/>
                  <a:pt x="4442" y="4659"/>
                </a:cubicBezTo>
                <a:lnTo>
                  <a:pt x="0" y="4659"/>
                </a:lnTo>
                <a:lnTo>
                  <a:pt x="8721" y="0"/>
                </a:lnTo>
                <a:lnTo>
                  <a:pt x="9618" y="0"/>
                </a:lnTo>
                <a:cubicBezTo>
                  <a:pt x="17382" y="0"/>
                  <a:pt x="21600" y="1482"/>
                  <a:pt x="21600" y="4659"/>
                </a:cubicBezTo>
                <a:lnTo>
                  <a:pt x="21600" y="19355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23" name="AutoShape 51">
            <a:extLst>
              <a:ext uri="{FF2B5EF4-FFF2-40B4-BE49-F238E27FC236}">
                <a16:creationId xmlns:a16="http://schemas.microsoft.com/office/drawing/2014/main" id="{D57AEFD5-13F6-06C9-B51A-795943C9FE04}"/>
              </a:ext>
            </a:extLst>
          </p:cNvPr>
          <p:cNvSpPr>
            <a:spLocks/>
          </p:cNvSpPr>
          <p:nvPr/>
        </p:nvSpPr>
        <p:spPr bwMode="auto">
          <a:xfrm rot="8716295">
            <a:off x="482600" y="4892675"/>
            <a:ext cx="153988" cy="1666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3342" y="1637"/>
                </a:lnTo>
                <a:lnTo>
                  <a:pt x="13425" y="1556"/>
                </a:lnTo>
                <a:cubicBezTo>
                  <a:pt x="14723" y="729"/>
                  <a:pt x="16156" y="197"/>
                  <a:pt x="17652" y="0"/>
                </a:cubicBezTo>
                <a:cubicBezTo>
                  <a:pt x="20709" y="0"/>
                  <a:pt x="21600" y="3310"/>
                  <a:pt x="21600" y="5831"/>
                </a:cubicBezTo>
                <a:cubicBezTo>
                  <a:pt x="21409" y="8590"/>
                  <a:pt x="19944" y="10875"/>
                  <a:pt x="17907" y="11978"/>
                </a:cubicBezTo>
                <a:lnTo>
                  <a:pt x="17970" y="11978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24" name="AutoShape 52">
            <a:extLst>
              <a:ext uri="{FF2B5EF4-FFF2-40B4-BE49-F238E27FC236}">
                <a16:creationId xmlns:a16="http://schemas.microsoft.com/office/drawing/2014/main" id="{889A3308-EA3A-5F8E-6D28-DFFDBC80ADB7}"/>
              </a:ext>
            </a:extLst>
          </p:cNvPr>
          <p:cNvSpPr>
            <a:spLocks/>
          </p:cNvSpPr>
          <p:nvPr/>
        </p:nvSpPr>
        <p:spPr bwMode="auto">
          <a:xfrm rot="8716295">
            <a:off x="317500" y="5053013"/>
            <a:ext cx="58738" cy="77787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7"/>
                  <a:pt x="3063" y="18562"/>
                </a:cubicBezTo>
                <a:cubicBezTo>
                  <a:pt x="1128" y="16537"/>
                  <a:pt x="0" y="13837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25" name="AutoShape 53">
            <a:extLst>
              <a:ext uri="{FF2B5EF4-FFF2-40B4-BE49-F238E27FC236}">
                <a16:creationId xmlns:a16="http://schemas.microsoft.com/office/drawing/2014/main" id="{8CD43770-1AFD-89F3-5939-A8CA48CF5A20}"/>
              </a:ext>
            </a:extLst>
          </p:cNvPr>
          <p:cNvSpPr>
            <a:spLocks/>
          </p:cNvSpPr>
          <p:nvPr/>
        </p:nvSpPr>
        <p:spPr bwMode="auto">
          <a:xfrm rot="8716295">
            <a:off x="192088" y="4778375"/>
            <a:ext cx="204787" cy="2603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21600" y="6101"/>
                </a:lnTo>
                <a:lnTo>
                  <a:pt x="14734" y="6101"/>
                </a:lnTo>
                <a:lnTo>
                  <a:pt x="9612" y="21600"/>
                </a:lnTo>
                <a:lnTo>
                  <a:pt x="5070" y="12806"/>
                </a:lnTo>
                <a:lnTo>
                  <a:pt x="7394" y="6101"/>
                </a:lnTo>
                <a:lnTo>
                  <a:pt x="0" y="6101"/>
                </a:lnTo>
                <a:lnTo>
                  <a:pt x="0" y="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26" name="AutoShape 54">
            <a:extLst>
              <a:ext uri="{FF2B5EF4-FFF2-40B4-BE49-F238E27FC236}">
                <a16:creationId xmlns:a16="http://schemas.microsoft.com/office/drawing/2014/main" id="{ED22C04B-0E21-D348-29C3-A636CF29E66C}"/>
              </a:ext>
            </a:extLst>
          </p:cNvPr>
          <p:cNvSpPr>
            <a:spLocks/>
          </p:cNvSpPr>
          <p:nvPr/>
        </p:nvSpPr>
        <p:spPr bwMode="auto">
          <a:xfrm rot="8716295">
            <a:off x="182563" y="4589463"/>
            <a:ext cx="290512" cy="468312"/>
          </a:xfrm>
          <a:custGeom>
            <a:avLst/>
            <a:gdLst>
              <a:gd name="T0" fmla="*/ 10800 w 21600"/>
              <a:gd name="T1" fmla="*/ 10751 h 21502"/>
              <a:gd name="T2" fmla="*/ 10800 w 21600"/>
              <a:gd name="T3" fmla="*/ 10751 h 21502"/>
              <a:gd name="T4" fmla="*/ 10800 w 21600"/>
              <a:gd name="T5" fmla="*/ 10751 h 21502"/>
              <a:gd name="T6" fmla="*/ 10800 w 21600"/>
              <a:gd name="T7" fmla="*/ 10751 h 21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02">
                <a:moveTo>
                  <a:pt x="21600" y="16516"/>
                </a:moveTo>
                <a:lnTo>
                  <a:pt x="21600" y="16876"/>
                </a:lnTo>
                <a:cubicBezTo>
                  <a:pt x="16965" y="20158"/>
                  <a:pt x="10887" y="21312"/>
                  <a:pt x="7258" y="21492"/>
                </a:cubicBezTo>
                <a:cubicBezTo>
                  <a:pt x="5247" y="21600"/>
                  <a:pt x="3279" y="20879"/>
                  <a:pt x="1880" y="19689"/>
                </a:cubicBezTo>
                <a:cubicBezTo>
                  <a:pt x="393" y="18499"/>
                  <a:pt x="0" y="16443"/>
                  <a:pt x="0" y="13486"/>
                </a:cubicBezTo>
                <a:lnTo>
                  <a:pt x="0" y="2488"/>
                </a:lnTo>
                <a:lnTo>
                  <a:pt x="5815" y="0"/>
                </a:lnTo>
                <a:lnTo>
                  <a:pt x="5903" y="10061"/>
                </a:lnTo>
                <a:cubicBezTo>
                  <a:pt x="5772" y="12080"/>
                  <a:pt x="6165" y="14136"/>
                  <a:pt x="6952" y="16047"/>
                </a:cubicBezTo>
                <a:cubicBezTo>
                  <a:pt x="7652" y="17633"/>
                  <a:pt x="9445" y="18427"/>
                  <a:pt x="12199" y="18427"/>
                </a:cubicBezTo>
                <a:cubicBezTo>
                  <a:pt x="13555" y="18391"/>
                  <a:pt x="14866" y="18174"/>
                  <a:pt x="16134" y="17850"/>
                </a:cubicBezTo>
                <a:cubicBezTo>
                  <a:pt x="17971" y="17381"/>
                  <a:pt x="19764" y="16768"/>
                  <a:pt x="21513" y="16047"/>
                </a:cubicBezTo>
                <a:cubicBezTo>
                  <a:pt x="21556" y="16191"/>
                  <a:pt x="21600" y="16371"/>
                  <a:pt x="21600" y="16516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27" name="AutoShape 55">
            <a:extLst>
              <a:ext uri="{FF2B5EF4-FFF2-40B4-BE49-F238E27FC236}">
                <a16:creationId xmlns:a16="http://schemas.microsoft.com/office/drawing/2014/main" id="{AFD73EE4-4272-1ABB-6D4C-AE4BAA8754D3}"/>
              </a:ext>
            </a:extLst>
          </p:cNvPr>
          <p:cNvSpPr>
            <a:spLocks/>
          </p:cNvSpPr>
          <p:nvPr/>
        </p:nvSpPr>
        <p:spPr bwMode="auto">
          <a:xfrm rot="8716295">
            <a:off x="409575" y="5111750"/>
            <a:ext cx="103188" cy="2921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lnTo>
                  <a:pt x="9040" y="15897"/>
                </a:lnTo>
                <a:lnTo>
                  <a:pt x="9040" y="1617"/>
                </a:lnTo>
                <a:lnTo>
                  <a:pt x="0" y="1617"/>
                </a:lnTo>
                <a:lnTo>
                  <a:pt x="0" y="1580"/>
                </a:lnTo>
                <a:lnTo>
                  <a:pt x="2419" y="199"/>
                </a:lnTo>
                <a:lnTo>
                  <a:pt x="21600" y="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28" name="AutoShape 56">
            <a:extLst>
              <a:ext uri="{FF2B5EF4-FFF2-40B4-BE49-F238E27FC236}">
                <a16:creationId xmlns:a16="http://schemas.microsoft.com/office/drawing/2014/main" id="{266BBBBE-A816-621C-91C5-BF422854A1DE}"/>
              </a:ext>
            </a:extLst>
          </p:cNvPr>
          <p:cNvSpPr>
            <a:spLocks/>
          </p:cNvSpPr>
          <p:nvPr/>
        </p:nvSpPr>
        <p:spPr bwMode="auto">
          <a:xfrm rot="8716295">
            <a:off x="487363" y="4465638"/>
            <a:ext cx="150812" cy="2603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434" y="21600"/>
                </a:moveTo>
                <a:lnTo>
                  <a:pt x="0" y="13799"/>
                </a:lnTo>
                <a:lnTo>
                  <a:pt x="14789" y="0"/>
                </a:lnTo>
                <a:lnTo>
                  <a:pt x="21600" y="0"/>
                </a:lnTo>
                <a:lnTo>
                  <a:pt x="21600" y="6101"/>
                </a:lnTo>
                <a:lnTo>
                  <a:pt x="12342" y="6101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29" name="AutoShape 57">
            <a:extLst>
              <a:ext uri="{FF2B5EF4-FFF2-40B4-BE49-F238E27FC236}">
                <a16:creationId xmlns:a16="http://schemas.microsoft.com/office/drawing/2014/main" id="{8D921369-67E1-5DC2-F047-81E2B167C115}"/>
              </a:ext>
            </a:extLst>
          </p:cNvPr>
          <p:cNvSpPr>
            <a:spLocks/>
          </p:cNvSpPr>
          <p:nvPr/>
        </p:nvSpPr>
        <p:spPr bwMode="auto">
          <a:xfrm rot="8716295">
            <a:off x="454025" y="4573588"/>
            <a:ext cx="77788" cy="103187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8"/>
                  <a:pt x="3063" y="18563"/>
                </a:cubicBezTo>
                <a:cubicBezTo>
                  <a:pt x="1128" y="16538"/>
                  <a:pt x="0" y="13838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30" name="AutoShape 58">
            <a:extLst>
              <a:ext uri="{FF2B5EF4-FFF2-40B4-BE49-F238E27FC236}">
                <a16:creationId xmlns:a16="http://schemas.microsoft.com/office/drawing/2014/main" id="{81B34F9F-6C0C-4788-EC55-0F000DF564B8}"/>
              </a:ext>
            </a:extLst>
          </p:cNvPr>
          <p:cNvSpPr>
            <a:spLocks/>
          </p:cNvSpPr>
          <p:nvPr/>
        </p:nvSpPr>
        <p:spPr bwMode="auto">
          <a:xfrm rot="8716295">
            <a:off x="415925" y="5678488"/>
            <a:ext cx="147638" cy="2603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048" y="21600"/>
                </a:moveTo>
                <a:lnTo>
                  <a:pt x="0" y="14522"/>
                </a:lnTo>
                <a:lnTo>
                  <a:pt x="15936" y="0"/>
                </a:lnTo>
                <a:lnTo>
                  <a:pt x="21600" y="0"/>
                </a:lnTo>
                <a:lnTo>
                  <a:pt x="21600" y="6101"/>
                </a:lnTo>
                <a:lnTo>
                  <a:pt x="12121" y="6101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31" name="AutoShape 59">
            <a:extLst>
              <a:ext uri="{FF2B5EF4-FFF2-40B4-BE49-F238E27FC236}">
                <a16:creationId xmlns:a16="http://schemas.microsoft.com/office/drawing/2014/main" id="{64A2581A-9902-B32E-82D1-C04ED3584DC4}"/>
              </a:ext>
            </a:extLst>
          </p:cNvPr>
          <p:cNvSpPr>
            <a:spLocks/>
          </p:cNvSpPr>
          <p:nvPr/>
        </p:nvSpPr>
        <p:spPr bwMode="auto">
          <a:xfrm rot="8716295">
            <a:off x="330200" y="5511800"/>
            <a:ext cx="254000" cy="122238"/>
          </a:xfrm>
          <a:custGeom>
            <a:avLst/>
            <a:gdLst>
              <a:gd name="T0" fmla="*/ 10800 w 21600"/>
              <a:gd name="T1" fmla="*/ 10716 h 21433"/>
              <a:gd name="T2" fmla="*/ 10800 w 21600"/>
              <a:gd name="T3" fmla="*/ 10716 h 21433"/>
              <a:gd name="T4" fmla="*/ 10800 w 21600"/>
              <a:gd name="T5" fmla="*/ 10716 h 21433"/>
              <a:gd name="T6" fmla="*/ 10800 w 21600"/>
              <a:gd name="T7" fmla="*/ 10716 h 21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433">
                <a:moveTo>
                  <a:pt x="0" y="16203"/>
                </a:moveTo>
                <a:lnTo>
                  <a:pt x="4835" y="0"/>
                </a:lnTo>
                <a:lnTo>
                  <a:pt x="4879" y="504"/>
                </a:lnTo>
                <a:cubicBezTo>
                  <a:pt x="5678" y="6591"/>
                  <a:pt x="7724" y="9634"/>
                  <a:pt x="10869" y="9634"/>
                </a:cubicBezTo>
                <a:cubicBezTo>
                  <a:pt x="12416" y="9496"/>
                  <a:pt x="13914" y="8666"/>
                  <a:pt x="15361" y="7421"/>
                </a:cubicBezTo>
                <a:cubicBezTo>
                  <a:pt x="17457" y="5622"/>
                  <a:pt x="19504" y="3271"/>
                  <a:pt x="21500" y="504"/>
                </a:cubicBezTo>
                <a:cubicBezTo>
                  <a:pt x="21550" y="1057"/>
                  <a:pt x="21600" y="1749"/>
                  <a:pt x="21600" y="2302"/>
                </a:cubicBezTo>
                <a:lnTo>
                  <a:pt x="21600" y="3685"/>
                </a:lnTo>
                <a:cubicBezTo>
                  <a:pt x="16309" y="16274"/>
                  <a:pt x="9372" y="20701"/>
                  <a:pt x="5229" y="21392"/>
                </a:cubicBezTo>
                <a:cubicBezTo>
                  <a:pt x="4081" y="21600"/>
                  <a:pt x="2945" y="21012"/>
                  <a:pt x="1897" y="19802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32" name="AutoShape 60">
            <a:extLst>
              <a:ext uri="{FF2B5EF4-FFF2-40B4-BE49-F238E27FC236}">
                <a16:creationId xmlns:a16="http://schemas.microsoft.com/office/drawing/2014/main" id="{8E838397-EAF9-ECDB-C33F-88242FEDE525}"/>
              </a:ext>
            </a:extLst>
          </p:cNvPr>
          <p:cNvSpPr>
            <a:spLocks/>
          </p:cNvSpPr>
          <p:nvPr/>
        </p:nvSpPr>
        <p:spPr bwMode="auto">
          <a:xfrm rot="8716295">
            <a:off x="-3175" y="3206750"/>
            <a:ext cx="141288" cy="2778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2323" y="21600"/>
                </a:moveTo>
                <a:lnTo>
                  <a:pt x="12323" y="7219"/>
                </a:lnTo>
                <a:cubicBezTo>
                  <a:pt x="12323" y="7078"/>
                  <a:pt x="12323" y="6936"/>
                  <a:pt x="12323" y="6795"/>
                </a:cubicBezTo>
                <a:cubicBezTo>
                  <a:pt x="12116" y="5757"/>
                  <a:pt x="10731" y="5049"/>
                  <a:pt x="9208" y="5190"/>
                </a:cubicBezTo>
                <a:lnTo>
                  <a:pt x="0" y="5190"/>
                </a:lnTo>
                <a:lnTo>
                  <a:pt x="0" y="0"/>
                </a:lnTo>
                <a:lnTo>
                  <a:pt x="12946" y="0"/>
                </a:lnTo>
                <a:cubicBezTo>
                  <a:pt x="18554" y="0"/>
                  <a:pt x="21600" y="1651"/>
                  <a:pt x="21600" y="5190"/>
                </a:cubicBezTo>
                <a:lnTo>
                  <a:pt x="21600" y="12478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33" name="AutoShape 61">
            <a:extLst>
              <a:ext uri="{FF2B5EF4-FFF2-40B4-BE49-F238E27FC236}">
                <a16:creationId xmlns:a16="http://schemas.microsoft.com/office/drawing/2014/main" id="{F43A4559-7382-FE46-E32A-5767322F4164}"/>
              </a:ext>
            </a:extLst>
          </p:cNvPr>
          <p:cNvSpPr>
            <a:spLocks/>
          </p:cNvSpPr>
          <p:nvPr/>
        </p:nvSpPr>
        <p:spPr bwMode="auto">
          <a:xfrm rot="8716295">
            <a:off x="76200" y="3211513"/>
            <a:ext cx="261938" cy="339725"/>
          </a:xfrm>
          <a:custGeom>
            <a:avLst/>
            <a:gdLst>
              <a:gd name="T0" fmla="*/ 10800 w 21600"/>
              <a:gd name="T1" fmla="+- 0 10836 72"/>
              <a:gd name="T2" fmla="*/ 10836 h 21528"/>
              <a:gd name="T3" fmla="*/ 10800 w 21600"/>
              <a:gd name="T4" fmla="+- 0 10836 72"/>
              <a:gd name="T5" fmla="*/ 10836 h 21528"/>
              <a:gd name="T6" fmla="*/ 10800 w 21600"/>
              <a:gd name="T7" fmla="+- 0 10836 72"/>
              <a:gd name="T8" fmla="*/ 10836 h 21528"/>
              <a:gd name="T9" fmla="*/ 10800 w 21600"/>
              <a:gd name="T10" fmla="+- 0 10836 72"/>
              <a:gd name="T11" fmla="*/ 10836 h 21528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528">
                <a:moveTo>
                  <a:pt x="21600" y="7475"/>
                </a:moveTo>
                <a:lnTo>
                  <a:pt x="21600" y="7975"/>
                </a:lnTo>
                <a:lnTo>
                  <a:pt x="16464" y="8283"/>
                </a:lnTo>
                <a:lnTo>
                  <a:pt x="16464" y="6897"/>
                </a:lnTo>
                <a:cubicBezTo>
                  <a:pt x="16464" y="4818"/>
                  <a:pt x="15294" y="3393"/>
                  <a:pt x="13670" y="3393"/>
                </a:cubicBezTo>
                <a:cubicBezTo>
                  <a:pt x="11253" y="3393"/>
                  <a:pt x="9252" y="6666"/>
                  <a:pt x="9252" y="10786"/>
                </a:cubicBezTo>
                <a:lnTo>
                  <a:pt x="9252" y="18063"/>
                </a:lnTo>
                <a:lnTo>
                  <a:pt x="4267" y="21528"/>
                </a:lnTo>
                <a:lnTo>
                  <a:pt x="4267" y="3855"/>
                </a:lnTo>
                <a:lnTo>
                  <a:pt x="0" y="3855"/>
                </a:lnTo>
                <a:lnTo>
                  <a:pt x="0" y="121"/>
                </a:lnTo>
                <a:lnTo>
                  <a:pt x="8685" y="121"/>
                </a:lnTo>
                <a:lnTo>
                  <a:pt x="8685" y="6358"/>
                </a:lnTo>
                <a:lnTo>
                  <a:pt x="8799" y="6358"/>
                </a:lnTo>
                <a:cubicBezTo>
                  <a:pt x="10007" y="2700"/>
                  <a:pt x="10951" y="1276"/>
                  <a:pt x="12764" y="506"/>
                </a:cubicBezTo>
                <a:cubicBezTo>
                  <a:pt x="13594" y="159"/>
                  <a:pt x="14463" y="-33"/>
                  <a:pt x="15369" y="5"/>
                </a:cubicBezTo>
                <a:cubicBezTo>
                  <a:pt x="19259" y="-72"/>
                  <a:pt x="21600" y="2700"/>
                  <a:pt x="21600" y="7475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34" name="AutoShape 62">
            <a:extLst>
              <a:ext uri="{FF2B5EF4-FFF2-40B4-BE49-F238E27FC236}">
                <a16:creationId xmlns:a16="http://schemas.microsoft.com/office/drawing/2014/main" id="{439C1988-8DDF-B48A-CEA3-9162D43D4B49}"/>
              </a:ext>
            </a:extLst>
          </p:cNvPr>
          <p:cNvSpPr>
            <a:spLocks/>
          </p:cNvSpPr>
          <p:nvPr/>
        </p:nvSpPr>
        <p:spPr bwMode="auto">
          <a:xfrm rot="8716295">
            <a:off x="30163" y="3101975"/>
            <a:ext cx="190500" cy="1841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610" y="10836"/>
                </a:moveTo>
                <a:lnTo>
                  <a:pt x="18662" y="10836"/>
                </a:lnTo>
                <a:lnTo>
                  <a:pt x="670" y="21600"/>
                </a:lnTo>
                <a:lnTo>
                  <a:pt x="0" y="20317"/>
                </a:lnTo>
                <a:lnTo>
                  <a:pt x="12218" y="4420"/>
                </a:lnTo>
                <a:cubicBezTo>
                  <a:pt x="13764" y="1925"/>
                  <a:pt x="15981" y="356"/>
                  <a:pt x="18404" y="0"/>
                </a:cubicBezTo>
                <a:cubicBezTo>
                  <a:pt x="20878" y="0"/>
                  <a:pt x="21600" y="2994"/>
                  <a:pt x="21600" y="5275"/>
                </a:cubicBezTo>
                <a:cubicBezTo>
                  <a:pt x="21445" y="7770"/>
                  <a:pt x="20260" y="9838"/>
                  <a:pt x="18610" y="10836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35" name="AutoShape 63">
            <a:extLst>
              <a:ext uri="{FF2B5EF4-FFF2-40B4-BE49-F238E27FC236}">
                <a16:creationId xmlns:a16="http://schemas.microsoft.com/office/drawing/2014/main" id="{D13FD3AF-BB8E-8B05-7173-8664816EC137}"/>
              </a:ext>
            </a:extLst>
          </p:cNvPr>
          <p:cNvSpPr>
            <a:spLocks/>
          </p:cNvSpPr>
          <p:nvPr/>
        </p:nvSpPr>
        <p:spPr bwMode="auto">
          <a:xfrm rot="8716295">
            <a:off x="-19050" y="2955925"/>
            <a:ext cx="76200" cy="2397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4854"/>
                </a:lnTo>
                <a:lnTo>
                  <a:pt x="21468" y="0"/>
                </a:lnTo>
                <a:lnTo>
                  <a:pt x="21600" y="802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36" name="AutoShape 64">
            <a:extLst>
              <a:ext uri="{FF2B5EF4-FFF2-40B4-BE49-F238E27FC236}">
                <a16:creationId xmlns:a16="http://schemas.microsoft.com/office/drawing/2014/main" id="{38CCAF84-1D0F-6B7E-817D-F3AFA1BA6610}"/>
              </a:ext>
            </a:extLst>
          </p:cNvPr>
          <p:cNvSpPr>
            <a:spLocks/>
          </p:cNvSpPr>
          <p:nvPr/>
        </p:nvSpPr>
        <p:spPr bwMode="auto">
          <a:xfrm rot="8716295">
            <a:off x="-14288" y="3432175"/>
            <a:ext cx="101601" cy="203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9040" y="21600"/>
                </a:moveTo>
                <a:lnTo>
                  <a:pt x="9040" y="2331"/>
                </a:lnTo>
                <a:lnTo>
                  <a:pt x="0" y="2331"/>
                </a:lnTo>
                <a:lnTo>
                  <a:pt x="0" y="324"/>
                </a:lnTo>
                <a:cubicBezTo>
                  <a:pt x="6851" y="518"/>
                  <a:pt x="13988" y="129"/>
                  <a:pt x="21600" y="0"/>
                </a:cubicBezTo>
                <a:lnTo>
                  <a:pt x="21600" y="9271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37" name="AutoShape 65">
            <a:extLst>
              <a:ext uri="{FF2B5EF4-FFF2-40B4-BE49-F238E27FC236}">
                <a16:creationId xmlns:a16="http://schemas.microsoft.com/office/drawing/2014/main" id="{CD196D9F-79B4-8A00-1A26-DBDE80B5DD1D}"/>
              </a:ext>
            </a:extLst>
          </p:cNvPr>
          <p:cNvSpPr>
            <a:spLocks/>
          </p:cNvSpPr>
          <p:nvPr/>
        </p:nvSpPr>
        <p:spPr bwMode="auto">
          <a:xfrm rot="8716295">
            <a:off x="277813" y="2844800"/>
            <a:ext cx="142875" cy="3095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4659"/>
                </a:moveTo>
                <a:lnTo>
                  <a:pt x="21600" y="19355"/>
                </a:lnTo>
                <a:lnTo>
                  <a:pt x="12323" y="21600"/>
                </a:lnTo>
                <a:lnTo>
                  <a:pt x="12323" y="6480"/>
                </a:lnTo>
                <a:cubicBezTo>
                  <a:pt x="12323" y="6353"/>
                  <a:pt x="12323" y="6226"/>
                  <a:pt x="12323" y="6099"/>
                </a:cubicBezTo>
                <a:cubicBezTo>
                  <a:pt x="12115" y="5167"/>
                  <a:pt x="10731" y="4532"/>
                  <a:pt x="9208" y="4659"/>
                </a:cubicBezTo>
                <a:lnTo>
                  <a:pt x="0" y="4659"/>
                </a:lnTo>
                <a:lnTo>
                  <a:pt x="0" y="0"/>
                </a:lnTo>
                <a:lnTo>
                  <a:pt x="12946" y="0"/>
                </a:lnTo>
                <a:cubicBezTo>
                  <a:pt x="18554" y="0"/>
                  <a:pt x="21600" y="1482"/>
                  <a:pt x="21600" y="4659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38" name="AutoShape 66">
            <a:extLst>
              <a:ext uri="{FF2B5EF4-FFF2-40B4-BE49-F238E27FC236}">
                <a16:creationId xmlns:a16="http://schemas.microsoft.com/office/drawing/2014/main" id="{75AF1D18-E449-53E7-51C2-52BB0F7CA05D}"/>
              </a:ext>
            </a:extLst>
          </p:cNvPr>
          <p:cNvSpPr>
            <a:spLocks/>
          </p:cNvSpPr>
          <p:nvPr/>
        </p:nvSpPr>
        <p:spPr bwMode="auto">
          <a:xfrm rot="8716295">
            <a:off x="365125" y="2878138"/>
            <a:ext cx="261938" cy="339725"/>
          </a:xfrm>
          <a:custGeom>
            <a:avLst/>
            <a:gdLst>
              <a:gd name="T0" fmla="*/ 10800 w 21600"/>
              <a:gd name="T1" fmla="+- 0 10836 72"/>
              <a:gd name="T2" fmla="*/ 10836 h 21528"/>
              <a:gd name="T3" fmla="*/ 10800 w 21600"/>
              <a:gd name="T4" fmla="+- 0 10836 72"/>
              <a:gd name="T5" fmla="*/ 10836 h 21528"/>
              <a:gd name="T6" fmla="*/ 10800 w 21600"/>
              <a:gd name="T7" fmla="+- 0 10836 72"/>
              <a:gd name="T8" fmla="*/ 10836 h 21528"/>
              <a:gd name="T9" fmla="*/ 10800 w 21600"/>
              <a:gd name="T10" fmla="+- 0 10836 72"/>
              <a:gd name="T11" fmla="*/ 10836 h 21528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528">
                <a:moveTo>
                  <a:pt x="21600" y="7475"/>
                </a:moveTo>
                <a:lnTo>
                  <a:pt x="21600" y="7975"/>
                </a:lnTo>
                <a:lnTo>
                  <a:pt x="16464" y="8283"/>
                </a:lnTo>
                <a:lnTo>
                  <a:pt x="16464" y="6897"/>
                </a:lnTo>
                <a:cubicBezTo>
                  <a:pt x="16464" y="4818"/>
                  <a:pt x="15294" y="3393"/>
                  <a:pt x="13670" y="3393"/>
                </a:cubicBezTo>
                <a:cubicBezTo>
                  <a:pt x="11253" y="3393"/>
                  <a:pt x="9252" y="6666"/>
                  <a:pt x="9252" y="10786"/>
                </a:cubicBezTo>
                <a:lnTo>
                  <a:pt x="9252" y="18063"/>
                </a:lnTo>
                <a:lnTo>
                  <a:pt x="4267" y="21528"/>
                </a:lnTo>
                <a:lnTo>
                  <a:pt x="4267" y="3855"/>
                </a:lnTo>
                <a:lnTo>
                  <a:pt x="0" y="3855"/>
                </a:lnTo>
                <a:lnTo>
                  <a:pt x="0" y="121"/>
                </a:lnTo>
                <a:lnTo>
                  <a:pt x="8685" y="121"/>
                </a:lnTo>
                <a:lnTo>
                  <a:pt x="8685" y="6358"/>
                </a:lnTo>
                <a:lnTo>
                  <a:pt x="8799" y="6358"/>
                </a:lnTo>
                <a:cubicBezTo>
                  <a:pt x="10007" y="2700"/>
                  <a:pt x="10951" y="1276"/>
                  <a:pt x="12764" y="506"/>
                </a:cubicBezTo>
                <a:cubicBezTo>
                  <a:pt x="13594" y="159"/>
                  <a:pt x="14463" y="-33"/>
                  <a:pt x="15369" y="5"/>
                </a:cubicBezTo>
                <a:cubicBezTo>
                  <a:pt x="19259" y="-72"/>
                  <a:pt x="21600" y="2700"/>
                  <a:pt x="21600" y="7475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39" name="AutoShape 67">
            <a:extLst>
              <a:ext uri="{FF2B5EF4-FFF2-40B4-BE49-F238E27FC236}">
                <a16:creationId xmlns:a16="http://schemas.microsoft.com/office/drawing/2014/main" id="{C3F55B63-CE11-7FBB-07C2-570C3BEA42E9}"/>
              </a:ext>
            </a:extLst>
          </p:cNvPr>
          <p:cNvSpPr>
            <a:spLocks/>
          </p:cNvSpPr>
          <p:nvPr/>
        </p:nvSpPr>
        <p:spPr bwMode="auto">
          <a:xfrm rot="8716295">
            <a:off x="161925" y="2959100"/>
            <a:ext cx="58738" cy="77788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7"/>
                  <a:pt x="3063" y="18562"/>
                </a:cubicBezTo>
                <a:cubicBezTo>
                  <a:pt x="1128" y="16537"/>
                  <a:pt x="0" y="13837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40" name="AutoShape 68">
            <a:extLst>
              <a:ext uri="{FF2B5EF4-FFF2-40B4-BE49-F238E27FC236}">
                <a16:creationId xmlns:a16="http://schemas.microsoft.com/office/drawing/2014/main" id="{3AD303E8-2B83-0063-956B-20E74E8216A9}"/>
              </a:ext>
            </a:extLst>
          </p:cNvPr>
          <p:cNvSpPr>
            <a:spLocks/>
          </p:cNvSpPr>
          <p:nvPr/>
        </p:nvSpPr>
        <p:spPr bwMode="auto">
          <a:xfrm rot="8716295">
            <a:off x="36513" y="2684463"/>
            <a:ext cx="204787" cy="2603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21600" y="6101"/>
                </a:lnTo>
                <a:lnTo>
                  <a:pt x="14734" y="6101"/>
                </a:lnTo>
                <a:lnTo>
                  <a:pt x="9612" y="21600"/>
                </a:lnTo>
                <a:lnTo>
                  <a:pt x="5070" y="12806"/>
                </a:lnTo>
                <a:lnTo>
                  <a:pt x="7394" y="6101"/>
                </a:lnTo>
                <a:lnTo>
                  <a:pt x="0" y="6101"/>
                </a:lnTo>
                <a:lnTo>
                  <a:pt x="0" y="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41" name="AutoShape 69">
            <a:extLst>
              <a:ext uri="{FF2B5EF4-FFF2-40B4-BE49-F238E27FC236}">
                <a16:creationId xmlns:a16="http://schemas.microsoft.com/office/drawing/2014/main" id="{A1AB0AC0-9030-D5EF-2C52-607C7F400F2A}"/>
              </a:ext>
            </a:extLst>
          </p:cNvPr>
          <p:cNvSpPr>
            <a:spLocks/>
          </p:cNvSpPr>
          <p:nvPr/>
        </p:nvSpPr>
        <p:spPr bwMode="auto">
          <a:xfrm rot="8716295">
            <a:off x="254000" y="3017838"/>
            <a:ext cx="103188" cy="2921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21600" y="21600"/>
                </a:lnTo>
                <a:lnTo>
                  <a:pt x="9040" y="15897"/>
                </a:lnTo>
                <a:lnTo>
                  <a:pt x="9040" y="1617"/>
                </a:lnTo>
                <a:lnTo>
                  <a:pt x="0" y="1617"/>
                </a:lnTo>
                <a:lnTo>
                  <a:pt x="0" y="225"/>
                </a:lnTo>
                <a:cubicBezTo>
                  <a:pt x="6851" y="359"/>
                  <a:pt x="13988" y="90"/>
                  <a:pt x="21600" y="0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42" name="AutoShape 70">
            <a:extLst>
              <a:ext uri="{FF2B5EF4-FFF2-40B4-BE49-F238E27FC236}">
                <a16:creationId xmlns:a16="http://schemas.microsoft.com/office/drawing/2014/main" id="{B1190DFB-D5CA-48EF-20D9-1561303856DE}"/>
              </a:ext>
            </a:extLst>
          </p:cNvPr>
          <p:cNvSpPr>
            <a:spLocks/>
          </p:cNvSpPr>
          <p:nvPr/>
        </p:nvSpPr>
        <p:spPr bwMode="auto">
          <a:xfrm rot="8716295">
            <a:off x="9525" y="2813050"/>
            <a:ext cx="76200" cy="103188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8"/>
                  <a:pt x="3063" y="18563"/>
                </a:cubicBezTo>
                <a:cubicBezTo>
                  <a:pt x="1128" y="16538"/>
                  <a:pt x="0" y="13838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43" name="AutoShape 71">
            <a:extLst>
              <a:ext uri="{FF2B5EF4-FFF2-40B4-BE49-F238E27FC236}">
                <a16:creationId xmlns:a16="http://schemas.microsoft.com/office/drawing/2014/main" id="{793A48C6-4746-90A5-CE32-010FE3398A1B}"/>
              </a:ext>
            </a:extLst>
          </p:cNvPr>
          <p:cNvSpPr>
            <a:spLocks/>
          </p:cNvSpPr>
          <p:nvPr/>
        </p:nvSpPr>
        <p:spPr bwMode="auto">
          <a:xfrm rot="7484128">
            <a:off x="323851" y="3306762"/>
            <a:ext cx="271462" cy="1952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21600" y="6101"/>
                </a:lnTo>
                <a:lnTo>
                  <a:pt x="14734" y="6101"/>
                </a:lnTo>
                <a:lnTo>
                  <a:pt x="9612" y="21600"/>
                </a:lnTo>
                <a:lnTo>
                  <a:pt x="5070" y="12806"/>
                </a:lnTo>
                <a:lnTo>
                  <a:pt x="7394" y="6101"/>
                </a:lnTo>
                <a:lnTo>
                  <a:pt x="0" y="6101"/>
                </a:lnTo>
                <a:lnTo>
                  <a:pt x="0" y="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44" name="AutoShape 72">
            <a:extLst>
              <a:ext uri="{FF2B5EF4-FFF2-40B4-BE49-F238E27FC236}">
                <a16:creationId xmlns:a16="http://schemas.microsoft.com/office/drawing/2014/main" id="{64F41ADA-7489-9ED4-D98E-FE7E1CBB97BD}"/>
              </a:ext>
            </a:extLst>
          </p:cNvPr>
          <p:cNvSpPr>
            <a:spLocks/>
          </p:cNvSpPr>
          <p:nvPr/>
        </p:nvSpPr>
        <p:spPr bwMode="auto">
          <a:xfrm rot="13089394">
            <a:off x="461963" y="3233738"/>
            <a:ext cx="273050" cy="4254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6375" y="14590"/>
                </a:moveTo>
                <a:lnTo>
                  <a:pt x="0" y="6296"/>
                </a:lnTo>
                <a:lnTo>
                  <a:pt x="0" y="2578"/>
                </a:lnTo>
                <a:lnTo>
                  <a:pt x="5815" y="0"/>
                </a:lnTo>
                <a:lnTo>
                  <a:pt x="5903" y="10422"/>
                </a:lnTo>
                <a:cubicBezTo>
                  <a:pt x="5837" y="11468"/>
                  <a:pt x="5903" y="12523"/>
                  <a:pt x="6083" y="13565"/>
                </a:cubicBezTo>
                <a:close/>
                <a:moveTo>
                  <a:pt x="21600" y="17482"/>
                </a:moveTo>
                <a:cubicBezTo>
                  <a:pt x="19283" y="19182"/>
                  <a:pt x="16604" y="20331"/>
                  <a:pt x="14052" y="21078"/>
                </a:cubicBezTo>
                <a:lnTo>
                  <a:pt x="11762" y="21600"/>
                </a:lnTo>
                <a:lnTo>
                  <a:pt x="9448" y="18589"/>
                </a:lnTo>
                <a:lnTo>
                  <a:pt x="12199" y="19088"/>
                </a:lnTo>
                <a:cubicBezTo>
                  <a:pt x="13555" y="19051"/>
                  <a:pt x="14866" y="18827"/>
                  <a:pt x="16134" y="18491"/>
                </a:cubicBezTo>
                <a:cubicBezTo>
                  <a:pt x="17971" y="18005"/>
                  <a:pt x="19764" y="17370"/>
                  <a:pt x="21513" y="16623"/>
                </a:cubicBezTo>
                <a:cubicBezTo>
                  <a:pt x="21556" y="16772"/>
                  <a:pt x="21600" y="16959"/>
                  <a:pt x="21600" y="17109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45" name="AutoShape 73">
            <a:extLst>
              <a:ext uri="{FF2B5EF4-FFF2-40B4-BE49-F238E27FC236}">
                <a16:creationId xmlns:a16="http://schemas.microsoft.com/office/drawing/2014/main" id="{F28484E6-3A47-A0E9-7ACD-A9F8121E5FA8}"/>
              </a:ext>
            </a:extLst>
          </p:cNvPr>
          <p:cNvSpPr>
            <a:spLocks/>
          </p:cNvSpPr>
          <p:nvPr/>
        </p:nvSpPr>
        <p:spPr bwMode="auto">
          <a:xfrm rot="8716295">
            <a:off x="674688" y="3141663"/>
            <a:ext cx="38100" cy="619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503" y="0"/>
                </a:lnTo>
                <a:lnTo>
                  <a:pt x="21600" y="303"/>
                </a:lnTo>
                <a:cubicBezTo>
                  <a:pt x="20684" y="9183"/>
                  <a:pt x="13660" y="16541"/>
                  <a:pt x="3887" y="20093"/>
                </a:cubicBezTo>
                <a:lnTo>
                  <a:pt x="4192" y="20093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46" name="AutoShape 74">
            <a:extLst>
              <a:ext uri="{FF2B5EF4-FFF2-40B4-BE49-F238E27FC236}">
                <a16:creationId xmlns:a16="http://schemas.microsoft.com/office/drawing/2014/main" id="{E98DC07F-1711-884A-89CD-D259D18BB8DF}"/>
              </a:ext>
            </a:extLst>
          </p:cNvPr>
          <p:cNvSpPr>
            <a:spLocks/>
          </p:cNvSpPr>
          <p:nvPr/>
        </p:nvSpPr>
        <p:spPr bwMode="auto">
          <a:xfrm rot="8716295">
            <a:off x="590550" y="2827338"/>
            <a:ext cx="117475" cy="157162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8"/>
                  <a:pt x="3063" y="18563"/>
                </a:cubicBezTo>
                <a:cubicBezTo>
                  <a:pt x="1128" y="16538"/>
                  <a:pt x="0" y="13838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47" name="AutoShape 75">
            <a:extLst>
              <a:ext uri="{FF2B5EF4-FFF2-40B4-BE49-F238E27FC236}">
                <a16:creationId xmlns:a16="http://schemas.microsoft.com/office/drawing/2014/main" id="{5A7C9638-C0E7-161C-82FB-DAC2F8A5F500}"/>
              </a:ext>
            </a:extLst>
          </p:cNvPr>
          <p:cNvSpPr>
            <a:spLocks/>
          </p:cNvSpPr>
          <p:nvPr/>
        </p:nvSpPr>
        <p:spPr bwMode="auto">
          <a:xfrm rot="8716295">
            <a:off x="352425" y="2870200"/>
            <a:ext cx="58738" cy="77788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7"/>
                  <a:pt x="3063" y="18562"/>
                </a:cubicBezTo>
                <a:cubicBezTo>
                  <a:pt x="1128" y="16537"/>
                  <a:pt x="0" y="13837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48" name="AutoShape 76">
            <a:extLst>
              <a:ext uri="{FF2B5EF4-FFF2-40B4-BE49-F238E27FC236}">
                <a16:creationId xmlns:a16="http://schemas.microsoft.com/office/drawing/2014/main" id="{39770DC9-689A-E314-8DC2-D022CF76778A}"/>
              </a:ext>
            </a:extLst>
          </p:cNvPr>
          <p:cNvSpPr>
            <a:spLocks/>
          </p:cNvSpPr>
          <p:nvPr/>
        </p:nvSpPr>
        <p:spPr bwMode="auto">
          <a:xfrm rot="8716295">
            <a:off x="525463" y="2654300"/>
            <a:ext cx="117475" cy="157163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8"/>
                  <a:pt x="3063" y="18563"/>
                </a:cubicBezTo>
                <a:cubicBezTo>
                  <a:pt x="1128" y="16538"/>
                  <a:pt x="0" y="13838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49" name="AutoShape 77">
            <a:extLst>
              <a:ext uri="{FF2B5EF4-FFF2-40B4-BE49-F238E27FC236}">
                <a16:creationId xmlns:a16="http://schemas.microsoft.com/office/drawing/2014/main" id="{B3FD968A-D8E6-7F3B-C3C7-AA64D8B01F40}"/>
              </a:ext>
            </a:extLst>
          </p:cNvPr>
          <p:cNvSpPr>
            <a:spLocks/>
          </p:cNvSpPr>
          <p:nvPr/>
        </p:nvSpPr>
        <p:spPr bwMode="auto">
          <a:xfrm rot="8716295">
            <a:off x="-74613" y="2357438"/>
            <a:ext cx="195263" cy="285750"/>
          </a:xfrm>
          <a:custGeom>
            <a:avLst/>
            <a:gdLst>
              <a:gd name="T0" fmla="*/ 10800 w 21600"/>
              <a:gd name="T1" fmla="+- 0 10820 40"/>
              <a:gd name="T2" fmla="*/ 10820 h 21560"/>
              <a:gd name="T3" fmla="*/ 10800 w 21600"/>
              <a:gd name="T4" fmla="+- 0 10820 40"/>
              <a:gd name="T5" fmla="*/ 10820 h 21560"/>
              <a:gd name="T6" fmla="*/ 10800 w 21600"/>
              <a:gd name="T7" fmla="+- 0 10820 40"/>
              <a:gd name="T8" fmla="*/ 10820 h 21560"/>
              <a:gd name="T9" fmla="*/ 10800 w 21600"/>
              <a:gd name="T10" fmla="+- 0 10820 40"/>
              <a:gd name="T11" fmla="*/ 10820 h 21560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560">
                <a:moveTo>
                  <a:pt x="5641" y="21560"/>
                </a:moveTo>
                <a:lnTo>
                  <a:pt x="5641" y="4574"/>
                </a:lnTo>
                <a:lnTo>
                  <a:pt x="0" y="4574"/>
                </a:lnTo>
                <a:lnTo>
                  <a:pt x="0" y="143"/>
                </a:lnTo>
                <a:lnTo>
                  <a:pt x="11481" y="143"/>
                </a:lnTo>
                <a:lnTo>
                  <a:pt x="11481" y="7543"/>
                </a:lnTo>
                <a:lnTo>
                  <a:pt x="11630" y="7543"/>
                </a:lnTo>
                <a:cubicBezTo>
                  <a:pt x="13228" y="3204"/>
                  <a:pt x="14476" y="1513"/>
                  <a:pt x="16872" y="600"/>
                </a:cubicBezTo>
                <a:cubicBezTo>
                  <a:pt x="17970" y="188"/>
                  <a:pt x="19118" y="-40"/>
                  <a:pt x="20316" y="6"/>
                </a:cubicBezTo>
                <a:lnTo>
                  <a:pt x="21600" y="488"/>
                </a:lnTo>
                <a:lnTo>
                  <a:pt x="18710" y="4304"/>
                </a:lnTo>
                <a:lnTo>
                  <a:pt x="18070" y="4026"/>
                </a:lnTo>
                <a:cubicBezTo>
                  <a:pt x="14875" y="4026"/>
                  <a:pt x="12229" y="7909"/>
                  <a:pt x="12229" y="12797"/>
                </a:cubicBezTo>
                <a:lnTo>
                  <a:pt x="12229" y="12861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50" name="AutoShape 78">
            <a:extLst>
              <a:ext uri="{FF2B5EF4-FFF2-40B4-BE49-F238E27FC236}">
                <a16:creationId xmlns:a16="http://schemas.microsoft.com/office/drawing/2014/main" id="{A9A0FF28-92E2-673C-EE92-2E81DDFD03BD}"/>
              </a:ext>
            </a:extLst>
          </p:cNvPr>
          <p:cNvSpPr>
            <a:spLocks/>
          </p:cNvSpPr>
          <p:nvPr/>
        </p:nvSpPr>
        <p:spPr bwMode="auto">
          <a:xfrm rot="8716295">
            <a:off x="55563" y="1965325"/>
            <a:ext cx="141287" cy="3095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4659"/>
                </a:moveTo>
                <a:lnTo>
                  <a:pt x="21600" y="19355"/>
                </a:lnTo>
                <a:lnTo>
                  <a:pt x="12323" y="21600"/>
                </a:lnTo>
                <a:lnTo>
                  <a:pt x="12323" y="6480"/>
                </a:lnTo>
                <a:cubicBezTo>
                  <a:pt x="12323" y="6353"/>
                  <a:pt x="12323" y="6226"/>
                  <a:pt x="12323" y="6099"/>
                </a:cubicBezTo>
                <a:cubicBezTo>
                  <a:pt x="12115" y="5167"/>
                  <a:pt x="10731" y="4532"/>
                  <a:pt x="9208" y="4659"/>
                </a:cubicBezTo>
                <a:lnTo>
                  <a:pt x="0" y="4659"/>
                </a:lnTo>
                <a:lnTo>
                  <a:pt x="0" y="0"/>
                </a:lnTo>
                <a:lnTo>
                  <a:pt x="12946" y="0"/>
                </a:lnTo>
                <a:cubicBezTo>
                  <a:pt x="18554" y="0"/>
                  <a:pt x="21600" y="1482"/>
                  <a:pt x="21600" y="4659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51" name="AutoShape 79">
            <a:extLst>
              <a:ext uri="{FF2B5EF4-FFF2-40B4-BE49-F238E27FC236}">
                <a16:creationId xmlns:a16="http://schemas.microsoft.com/office/drawing/2014/main" id="{278420E6-09EE-B66C-3F59-918D8D991B35}"/>
              </a:ext>
            </a:extLst>
          </p:cNvPr>
          <p:cNvSpPr>
            <a:spLocks/>
          </p:cNvSpPr>
          <p:nvPr/>
        </p:nvSpPr>
        <p:spPr bwMode="auto">
          <a:xfrm rot="8716295">
            <a:off x="142875" y="1998663"/>
            <a:ext cx="260350" cy="339725"/>
          </a:xfrm>
          <a:custGeom>
            <a:avLst/>
            <a:gdLst>
              <a:gd name="T0" fmla="*/ 10800 w 21600"/>
              <a:gd name="T1" fmla="+- 0 10836 72"/>
              <a:gd name="T2" fmla="*/ 10836 h 21528"/>
              <a:gd name="T3" fmla="*/ 10800 w 21600"/>
              <a:gd name="T4" fmla="+- 0 10836 72"/>
              <a:gd name="T5" fmla="*/ 10836 h 21528"/>
              <a:gd name="T6" fmla="*/ 10800 w 21600"/>
              <a:gd name="T7" fmla="+- 0 10836 72"/>
              <a:gd name="T8" fmla="*/ 10836 h 21528"/>
              <a:gd name="T9" fmla="*/ 10800 w 21600"/>
              <a:gd name="T10" fmla="+- 0 10836 72"/>
              <a:gd name="T11" fmla="*/ 10836 h 21528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528">
                <a:moveTo>
                  <a:pt x="21600" y="7475"/>
                </a:moveTo>
                <a:lnTo>
                  <a:pt x="21600" y="7975"/>
                </a:lnTo>
                <a:lnTo>
                  <a:pt x="16464" y="8283"/>
                </a:lnTo>
                <a:lnTo>
                  <a:pt x="16464" y="6897"/>
                </a:lnTo>
                <a:cubicBezTo>
                  <a:pt x="16464" y="4818"/>
                  <a:pt x="15294" y="3393"/>
                  <a:pt x="13670" y="3393"/>
                </a:cubicBezTo>
                <a:cubicBezTo>
                  <a:pt x="11253" y="3393"/>
                  <a:pt x="9252" y="6666"/>
                  <a:pt x="9252" y="10786"/>
                </a:cubicBezTo>
                <a:lnTo>
                  <a:pt x="9252" y="18063"/>
                </a:lnTo>
                <a:lnTo>
                  <a:pt x="4267" y="21528"/>
                </a:lnTo>
                <a:lnTo>
                  <a:pt x="4267" y="3855"/>
                </a:lnTo>
                <a:lnTo>
                  <a:pt x="0" y="3855"/>
                </a:lnTo>
                <a:lnTo>
                  <a:pt x="0" y="121"/>
                </a:lnTo>
                <a:lnTo>
                  <a:pt x="8685" y="121"/>
                </a:lnTo>
                <a:lnTo>
                  <a:pt x="8685" y="6358"/>
                </a:lnTo>
                <a:lnTo>
                  <a:pt x="8799" y="6358"/>
                </a:lnTo>
                <a:cubicBezTo>
                  <a:pt x="10007" y="2700"/>
                  <a:pt x="10951" y="1276"/>
                  <a:pt x="12764" y="506"/>
                </a:cubicBezTo>
                <a:cubicBezTo>
                  <a:pt x="13594" y="159"/>
                  <a:pt x="14463" y="-33"/>
                  <a:pt x="15369" y="5"/>
                </a:cubicBezTo>
                <a:cubicBezTo>
                  <a:pt x="19259" y="-72"/>
                  <a:pt x="21600" y="2700"/>
                  <a:pt x="21600" y="7475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52" name="AutoShape 80">
            <a:extLst>
              <a:ext uri="{FF2B5EF4-FFF2-40B4-BE49-F238E27FC236}">
                <a16:creationId xmlns:a16="http://schemas.microsoft.com/office/drawing/2014/main" id="{62FA3F9B-D57C-7D62-35FF-42A639D3EE3B}"/>
              </a:ext>
            </a:extLst>
          </p:cNvPr>
          <p:cNvSpPr>
            <a:spLocks/>
          </p:cNvSpPr>
          <p:nvPr/>
        </p:nvSpPr>
        <p:spPr bwMode="auto">
          <a:xfrm rot="8716295">
            <a:off x="-20638" y="1924050"/>
            <a:ext cx="66676" cy="730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  <a:lnTo>
                  <a:pt x="9528" y="2160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53" name="AutoShape 81">
            <a:extLst>
              <a:ext uri="{FF2B5EF4-FFF2-40B4-BE49-F238E27FC236}">
                <a16:creationId xmlns:a16="http://schemas.microsoft.com/office/drawing/2014/main" id="{5A74C586-E1CF-1F8B-2CE1-3662C60C88F3}"/>
              </a:ext>
            </a:extLst>
          </p:cNvPr>
          <p:cNvSpPr>
            <a:spLocks/>
          </p:cNvSpPr>
          <p:nvPr/>
        </p:nvSpPr>
        <p:spPr bwMode="auto">
          <a:xfrm rot="8716295">
            <a:off x="34925" y="2157413"/>
            <a:ext cx="103188" cy="2714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284" y="21600"/>
                </a:moveTo>
                <a:lnTo>
                  <a:pt x="9040" y="17088"/>
                </a:lnTo>
                <a:lnTo>
                  <a:pt x="9040" y="1738"/>
                </a:lnTo>
                <a:lnTo>
                  <a:pt x="0" y="1738"/>
                </a:lnTo>
                <a:lnTo>
                  <a:pt x="0" y="241"/>
                </a:lnTo>
                <a:cubicBezTo>
                  <a:pt x="6851" y="386"/>
                  <a:pt x="13988" y="97"/>
                  <a:pt x="21600" y="0"/>
                </a:cubicBezTo>
                <a:lnTo>
                  <a:pt x="21600" y="19173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54" name="AutoShape 82">
            <a:extLst>
              <a:ext uri="{FF2B5EF4-FFF2-40B4-BE49-F238E27FC236}">
                <a16:creationId xmlns:a16="http://schemas.microsoft.com/office/drawing/2014/main" id="{EFC31498-971A-B5E3-65C6-F54957592365}"/>
              </a:ext>
            </a:extLst>
          </p:cNvPr>
          <p:cNvSpPr>
            <a:spLocks/>
          </p:cNvSpPr>
          <p:nvPr/>
        </p:nvSpPr>
        <p:spPr bwMode="auto">
          <a:xfrm rot="7484128">
            <a:off x="99219" y="2426494"/>
            <a:ext cx="273050" cy="1952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21600" y="6101"/>
                </a:lnTo>
                <a:lnTo>
                  <a:pt x="14734" y="6101"/>
                </a:lnTo>
                <a:lnTo>
                  <a:pt x="9612" y="21600"/>
                </a:lnTo>
                <a:lnTo>
                  <a:pt x="5070" y="12806"/>
                </a:lnTo>
                <a:lnTo>
                  <a:pt x="7394" y="6101"/>
                </a:lnTo>
                <a:lnTo>
                  <a:pt x="0" y="6101"/>
                </a:lnTo>
                <a:lnTo>
                  <a:pt x="0" y="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55" name="AutoShape 83">
            <a:extLst>
              <a:ext uri="{FF2B5EF4-FFF2-40B4-BE49-F238E27FC236}">
                <a16:creationId xmlns:a16="http://schemas.microsoft.com/office/drawing/2014/main" id="{FBD49BA7-4722-19FE-A247-EC1A4C376C12}"/>
              </a:ext>
            </a:extLst>
          </p:cNvPr>
          <p:cNvSpPr>
            <a:spLocks/>
          </p:cNvSpPr>
          <p:nvPr/>
        </p:nvSpPr>
        <p:spPr bwMode="auto">
          <a:xfrm rot="13089394">
            <a:off x="242888" y="2343150"/>
            <a:ext cx="273050" cy="438150"/>
          </a:xfrm>
          <a:custGeom>
            <a:avLst/>
            <a:gdLst>
              <a:gd name="T0" fmla="*/ 10800 w 21600"/>
              <a:gd name="T1" fmla="*/ 10751 h 21502"/>
              <a:gd name="T2" fmla="*/ 10800 w 21600"/>
              <a:gd name="T3" fmla="*/ 10751 h 21502"/>
              <a:gd name="T4" fmla="*/ 10800 w 21600"/>
              <a:gd name="T5" fmla="*/ 10751 h 21502"/>
              <a:gd name="T6" fmla="*/ 10800 w 21600"/>
              <a:gd name="T7" fmla="*/ 10751 h 21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02">
                <a:moveTo>
                  <a:pt x="21600" y="16516"/>
                </a:moveTo>
                <a:lnTo>
                  <a:pt x="21600" y="16876"/>
                </a:lnTo>
                <a:cubicBezTo>
                  <a:pt x="16965" y="20158"/>
                  <a:pt x="10887" y="21312"/>
                  <a:pt x="7258" y="21492"/>
                </a:cubicBezTo>
                <a:cubicBezTo>
                  <a:pt x="5247" y="21600"/>
                  <a:pt x="3279" y="20879"/>
                  <a:pt x="1880" y="19689"/>
                </a:cubicBezTo>
                <a:cubicBezTo>
                  <a:pt x="393" y="18499"/>
                  <a:pt x="0" y="16443"/>
                  <a:pt x="0" y="13486"/>
                </a:cubicBezTo>
                <a:lnTo>
                  <a:pt x="0" y="2488"/>
                </a:lnTo>
                <a:lnTo>
                  <a:pt x="5815" y="0"/>
                </a:lnTo>
                <a:lnTo>
                  <a:pt x="5903" y="10061"/>
                </a:lnTo>
                <a:cubicBezTo>
                  <a:pt x="5772" y="12080"/>
                  <a:pt x="6165" y="14136"/>
                  <a:pt x="6952" y="16047"/>
                </a:cubicBezTo>
                <a:cubicBezTo>
                  <a:pt x="7652" y="17633"/>
                  <a:pt x="9445" y="18427"/>
                  <a:pt x="12199" y="18427"/>
                </a:cubicBezTo>
                <a:cubicBezTo>
                  <a:pt x="13555" y="18391"/>
                  <a:pt x="14866" y="18174"/>
                  <a:pt x="16134" y="17850"/>
                </a:cubicBezTo>
                <a:cubicBezTo>
                  <a:pt x="17971" y="17381"/>
                  <a:pt x="19764" y="16768"/>
                  <a:pt x="21513" y="16047"/>
                </a:cubicBezTo>
                <a:cubicBezTo>
                  <a:pt x="21556" y="16191"/>
                  <a:pt x="21600" y="16371"/>
                  <a:pt x="21600" y="16516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56" name="AutoShape 84">
            <a:extLst>
              <a:ext uri="{FF2B5EF4-FFF2-40B4-BE49-F238E27FC236}">
                <a16:creationId xmlns:a16="http://schemas.microsoft.com/office/drawing/2014/main" id="{06404C05-0C04-EEE1-B8A4-04910938B030}"/>
              </a:ext>
            </a:extLst>
          </p:cNvPr>
          <p:cNvSpPr>
            <a:spLocks/>
          </p:cNvSpPr>
          <p:nvPr/>
        </p:nvSpPr>
        <p:spPr bwMode="auto">
          <a:xfrm rot="8716295">
            <a:off x="423863" y="2092325"/>
            <a:ext cx="225425" cy="2159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610" y="10836"/>
                </a:moveTo>
                <a:lnTo>
                  <a:pt x="18662" y="10836"/>
                </a:lnTo>
                <a:lnTo>
                  <a:pt x="670" y="21600"/>
                </a:lnTo>
                <a:lnTo>
                  <a:pt x="0" y="20317"/>
                </a:lnTo>
                <a:lnTo>
                  <a:pt x="12218" y="4420"/>
                </a:lnTo>
                <a:cubicBezTo>
                  <a:pt x="13764" y="1925"/>
                  <a:pt x="15981" y="356"/>
                  <a:pt x="18404" y="0"/>
                </a:cubicBezTo>
                <a:cubicBezTo>
                  <a:pt x="20878" y="0"/>
                  <a:pt x="21600" y="2994"/>
                  <a:pt x="21600" y="5275"/>
                </a:cubicBezTo>
                <a:cubicBezTo>
                  <a:pt x="21445" y="7770"/>
                  <a:pt x="20260" y="9838"/>
                  <a:pt x="18610" y="10836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57" name="AutoShape 85">
            <a:extLst>
              <a:ext uri="{FF2B5EF4-FFF2-40B4-BE49-F238E27FC236}">
                <a16:creationId xmlns:a16="http://schemas.microsoft.com/office/drawing/2014/main" id="{FB2005E4-8506-E570-C871-F62865E5A16A}"/>
              </a:ext>
            </a:extLst>
          </p:cNvPr>
          <p:cNvSpPr>
            <a:spLocks/>
          </p:cNvSpPr>
          <p:nvPr/>
        </p:nvSpPr>
        <p:spPr bwMode="auto">
          <a:xfrm rot="8716295">
            <a:off x="368300" y="1947863"/>
            <a:ext cx="117475" cy="157162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8"/>
                  <a:pt x="3063" y="18563"/>
                </a:cubicBezTo>
                <a:cubicBezTo>
                  <a:pt x="1128" y="16538"/>
                  <a:pt x="0" y="13838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58" name="AutoShape 86">
            <a:extLst>
              <a:ext uri="{FF2B5EF4-FFF2-40B4-BE49-F238E27FC236}">
                <a16:creationId xmlns:a16="http://schemas.microsoft.com/office/drawing/2014/main" id="{1FEA110F-69DB-32B8-0122-3618C100AD87}"/>
              </a:ext>
            </a:extLst>
          </p:cNvPr>
          <p:cNvSpPr>
            <a:spLocks/>
          </p:cNvSpPr>
          <p:nvPr/>
        </p:nvSpPr>
        <p:spPr bwMode="auto">
          <a:xfrm rot="8716295">
            <a:off x="130175" y="1990725"/>
            <a:ext cx="57150" cy="77788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7"/>
                  <a:pt x="3063" y="18562"/>
                </a:cubicBezTo>
                <a:cubicBezTo>
                  <a:pt x="1128" y="16537"/>
                  <a:pt x="0" y="13837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59" name="AutoShape 87">
            <a:extLst>
              <a:ext uri="{FF2B5EF4-FFF2-40B4-BE49-F238E27FC236}">
                <a16:creationId xmlns:a16="http://schemas.microsoft.com/office/drawing/2014/main" id="{FC2C0894-7C2A-3D90-14B1-3AF204BD7D59}"/>
              </a:ext>
            </a:extLst>
          </p:cNvPr>
          <p:cNvSpPr>
            <a:spLocks/>
          </p:cNvSpPr>
          <p:nvPr/>
        </p:nvSpPr>
        <p:spPr bwMode="auto">
          <a:xfrm rot="8716295">
            <a:off x="301625" y="1774825"/>
            <a:ext cx="117475" cy="157163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8"/>
                  <a:pt x="3063" y="18563"/>
                </a:cubicBezTo>
                <a:cubicBezTo>
                  <a:pt x="1128" y="16538"/>
                  <a:pt x="0" y="13838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60" name="AutoShape 88">
            <a:extLst>
              <a:ext uri="{FF2B5EF4-FFF2-40B4-BE49-F238E27FC236}">
                <a16:creationId xmlns:a16="http://schemas.microsoft.com/office/drawing/2014/main" id="{9B37D904-B687-599F-D973-DAA0C15D4644}"/>
              </a:ext>
            </a:extLst>
          </p:cNvPr>
          <p:cNvSpPr>
            <a:spLocks/>
          </p:cNvSpPr>
          <p:nvPr/>
        </p:nvSpPr>
        <p:spPr bwMode="auto">
          <a:xfrm rot="8716295">
            <a:off x="-17463" y="1265238"/>
            <a:ext cx="38101" cy="666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  <a:lnTo>
                  <a:pt x="2613" y="2160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61" name="AutoShape 89">
            <a:extLst>
              <a:ext uri="{FF2B5EF4-FFF2-40B4-BE49-F238E27FC236}">
                <a16:creationId xmlns:a16="http://schemas.microsoft.com/office/drawing/2014/main" id="{391140AB-15FB-7C4D-69A2-6F09ADC39A78}"/>
              </a:ext>
            </a:extLst>
          </p:cNvPr>
          <p:cNvSpPr>
            <a:spLocks/>
          </p:cNvSpPr>
          <p:nvPr/>
        </p:nvSpPr>
        <p:spPr bwMode="auto">
          <a:xfrm rot="8716295">
            <a:off x="-63500" y="1112838"/>
            <a:ext cx="247650" cy="339725"/>
          </a:xfrm>
          <a:custGeom>
            <a:avLst/>
            <a:gdLst>
              <a:gd name="T0" fmla="*/ 10800 w 21600"/>
              <a:gd name="T1" fmla="+- 0 10817 34"/>
              <a:gd name="T2" fmla="*/ 10817 h 21566"/>
              <a:gd name="T3" fmla="*/ 10800 w 21600"/>
              <a:gd name="T4" fmla="+- 0 10817 34"/>
              <a:gd name="T5" fmla="*/ 10817 h 21566"/>
              <a:gd name="T6" fmla="*/ 10800 w 21600"/>
              <a:gd name="T7" fmla="+- 0 10817 34"/>
              <a:gd name="T8" fmla="*/ 10817 h 21566"/>
              <a:gd name="T9" fmla="*/ 10800 w 21600"/>
              <a:gd name="T10" fmla="+- 0 10817 34"/>
              <a:gd name="T11" fmla="*/ 10817 h 21566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566">
                <a:moveTo>
                  <a:pt x="4455" y="21566"/>
                </a:moveTo>
                <a:lnTo>
                  <a:pt x="4455" y="3862"/>
                </a:lnTo>
                <a:lnTo>
                  <a:pt x="0" y="3862"/>
                </a:lnTo>
                <a:lnTo>
                  <a:pt x="0" y="120"/>
                </a:lnTo>
                <a:lnTo>
                  <a:pt x="9068" y="120"/>
                </a:lnTo>
                <a:lnTo>
                  <a:pt x="9068" y="6369"/>
                </a:lnTo>
                <a:lnTo>
                  <a:pt x="9186" y="6369"/>
                </a:lnTo>
                <a:cubicBezTo>
                  <a:pt x="10448" y="2705"/>
                  <a:pt x="11433" y="1277"/>
                  <a:pt x="13325" y="506"/>
                </a:cubicBezTo>
                <a:cubicBezTo>
                  <a:pt x="14193" y="159"/>
                  <a:pt x="15100" y="-34"/>
                  <a:pt x="16046" y="5"/>
                </a:cubicBezTo>
                <a:cubicBezTo>
                  <a:pt x="18076" y="-34"/>
                  <a:pt x="19702" y="641"/>
                  <a:pt x="20821" y="1924"/>
                </a:cubicBezTo>
                <a:lnTo>
                  <a:pt x="21600" y="4429"/>
                </a:lnTo>
                <a:lnTo>
                  <a:pt x="18930" y="8197"/>
                </a:lnTo>
                <a:lnTo>
                  <a:pt x="17189" y="8297"/>
                </a:lnTo>
                <a:lnTo>
                  <a:pt x="17189" y="6909"/>
                </a:lnTo>
                <a:cubicBezTo>
                  <a:pt x="17189" y="4826"/>
                  <a:pt x="15967" y="3399"/>
                  <a:pt x="14272" y="3399"/>
                </a:cubicBezTo>
                <a:cubicBezTo>
                  <a:pt x="11749" y="3399"/>
                  <a:pt x="9659" y="6677"/>
                  <a:pt x="9659" y="10805"/>
                </a:cubicBezTo>
                <a:lnTo>
                  <a:pt x="9659" y="18095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62" name="AutoShape 90">
            <a:extLst>
              <a:ext uri="{FF2B5EF4-FFF2-40B4-BE49-F238E27FC236}">
                <a16:creationId xmlns:a16="http://schemas.microsoft.com/office/drawing/2014/main" id="{21590E36-09E7-10C7-68D6-12B5036162B9}"/>
              </a:ext>
            </a:extLst>
          </p:cNvPr>
          <p:cNvSpPr>
            <a:spLocks/>
          </p:cNvSpPr>
          <p:nvPr/>
        </p:nvSpPr>
        <p:spPr bwMode="auto">
          <a:xfrm rot="7484128">
            <a:off x="-96838" y="1587500"/>
            <a:ext cx="271463" cy="1444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8163"/>
                </a:moveTo>
                <a:lnTo>
                  <a:pt x="0" y="0"/>
                </a:lnTo>
                <a:lnTo>
                  <a:pt x="21600" y="0"/>
                </a:lnTo>
                <a:lnTo>
                  <a:pt x="21600" y="7305"/>
                </a:lnTo>
                <a:lnTo>
                  <a:pt x="20712" y="8163"/>
                </a:lnTo>
                <a:lnTo>
                  <a:pt x="14734" y="8163"/>
                </a:lnTo>
                <a:lnTo>
                  <a:pt x="12862" y="15741"/>
                </a:lnTo>
                <a:lnTo>
                  <a:pt x="6794" y="21600"/>
                </a:lnTo>
                <a:lnTo>
                  <a:pt x="5070" y="17134"/>
                </a:lnTo>
                <a:lnTo>
                  <a:pt x="7394" y="8163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63" name="AutoShape 91">
            <a:extLst>
              <a:ext uri="{FF2B5EF4-FFF2-40B4-BE49-F238E27FC236}">
                <a16:creationId xmlns:a16="http://schemas.microsoft.com/office/drawing/2014/main" id="{6F75D093-1FD7-B869-A53D-E41E0BDCD343}"/>
              </a:ext>
            </a:extLst>
          </p:cNvPr>
          <p:cNvSpPr>
            <a:spLocks/>
          </p:cNvSpPr>
          <p:nvPr/>
        </p:nvSpPr>
        <p:spPr bwMode="auto">
          <a:xfrm rot="13089394">
            <a:off x="23813" y="1460500"/>
            <a:ext cx="273050" cy="438150"/>
          </a:xfrm>
          <a:custGeom>
            <a:avLst/>
            <a:gdLst>
              <a:gd name="T0" fmla="*/ 10800 w 21600"/>
              <a:gd name="T1" fmla="*/ 10751 h 21502"/>
              <a:gd name="T2" fmla="*/ 10800 w 21600"/>
              <a:gd name="T3" fmla="*/ 10751 h 21502"/>
              <a:gd name="T4" fmla="*/ 10800 w 21600"/>
              <a:gd name="T5" fmla="*/ 10751 h 21502"/>
              <a:gd name="T6" fmla="*/ 10800 w 21600"/>
              <a:gd name="T7" fmla="*/ 10751 h 21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02">
                <a:moveTo>
                  <a:pt x="21600" y="16516"/>
                </a:moveTo>
                <a:lnTo>
                  <a:pt x="21600" y="16876"/>
                </a:lnTo>
                <a:cubicBezTo>
                  <a:pt x="16965" y="20158"/>
                  <a:pt x="10887" y="21312"/>
                  <a:pt x="7258" y="21492"/>
                </a:cubicBezTo>
                <a:cubicBezTo>
                  <a:pt x="5247" y="21600"/>
                  <a:pt x="3279" y="20879"/>
                  <a:pt x="1880" y="19689"/>
                </a:cubicBezTo>
                <a:cubicBezTo>
                  <a:pt x="393" y="18499"/>
                  <a:pt x="0" y="16443"/>
                  <a:pt x="0" y="13486"/>
                </a:cubicBezTo>
                <a:lnTo>
                  <a:pt x="0" y="2488"/>
                </a:lnTo>
                <a:lnTo>
                  <a:pt x="5815" y="0"/>
                </a:lnTo>
                <a:lnTo>
                  <a:pt x="5903" y="10061"/>
                </a:lnTo>
                <a:cubicBezTo>
                  <a:pt x="5772" y="12080"/>
                  <a:pt x="6165" y="14136"/>
                  <a:pt x="6952" y="16047"/>
                </a:cubicBezTo>
                <a:cubicBezTo>
                  <a:pt x="7652" y="17633"/>
                  <a:pt x="9445" y="18427"/>
                  <a:pt x="12199" y="18427"/>
                </a:cubicBezTo>
                <a:cubicBezTo>
                  <a:pt x="13555" y="18391"/>
                  <a:pt x="14866" y="18174"/>
                  <a:pt x="16134" y="17850"/>
                </a:cubicBezTo>
                <a:cubicBezTo>
                  <a:pt x="17971" y="17381"/>
                  <a:pt x="19764" y="16768"/>
                  <a:pt x="21513" y="16047"/>
                </a:cubicBezTo>
                <a:cubicBezTo>
                  <a:pt x="21556" y="16191"/>
                  <a:pt x="21600" y="16371"/>
                  <a:pt x="21600" y="16516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64" name="AutoShape 92">
            <a:extLst>
              <a:ext uri="{FF2B5EF4-FFF2-40B4-BE49-F238E27FC236}">
                <a16:creationId xmlns:a16="http://schemas.microsoft.com/office/drawing/2014/main" id="{F7705BBF-9CE5-AB16-6BD5-92D9EBA90CE4}"/>
              </a:ext>
            </a:extLst>
          </p:cNvPr>
          <p:cNvSpPr>
            <a:spLocks/>
          </p:cNvSpPr>
          <p:nvPr/>
        </p:nvSpPr>
        <p:spPr bwMode="auto">
          <a:xfrm rot="8716295">
            <a:off x="204788" y="1209675"/>
            <a:ext cx="225425" cy="2159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610" y="10836"/>
                </a:moveTo>
                <a:lnTo>
                  <a:pt x="18662" y="10836"/>
                </a:lnTo>
                <a:lnTo>
                  <a:pt x="670" y="21600"/>
                </a:lnTo>
                <a:lnTo>
                  <a:pt x="0" y="20317"/>
                </a:lnTo>
                <a:lnTo>
                  <a:pt x="12218" y="4420"/>
                </a:lnTo>
                <a:cubicBezTo>
                  <a:pt x="13764" y="1925"/>
                  <a:pt x="15981" y="356"/>
                  <a:pt x="18404" y="0"/>
                </a:cubicBezTo>
                <a:cubicBezTo>
                  <a:pt x="20878" y="0"/>
                  <a:pt x="21600" y="2994"/>
                  <a:pt x="21600" y="5275"/>
                </a:cubicBezTo>
                <a:cubicBezTo>
                  <a:pt x="21445" y="7770"/>
                  <a:pt x="20260" y="9838"/>
                  <a:pt x="18610" y="10836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65" name="AutoShape 93">
            <a:extLst>
              <a:ext uri="{FF2B5EF4-FFF2-40B4-BE49-F238E27FC236}">
                <a16:creationId xmlns:a16="http://schemas.microsoft.com/office/drawing/2014/main" id="{C159A611-8BC2-E6EC-7B82-0245B369F9B4}"/>
              </a:ext>
            </a:extLst>
          </p:cNvPr>
          <p:cNvSpPr>
            <a:spLocks/>
          </p:cNvSpPr>
          <p:nvPr/>
        </p:nvSpPr>
        <p:spPr bwMode="auto">
          <a:xfrm rot="8716295">
            <a:off x="149225" y="1065213"/>
            <a:ext cx="117475" cy="157162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8"/>
                  <a:pt x="3063" y="18563"/>
                </a:cubicBezTo>
                <a:cubicBezTo>
                  <a:pt x="1128" y="16538"/>
                  <a:pt x="0" y="13838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66" name="AutoShape 94">
            <a:extLst>
              <a:ext uri="{FF2B5EF4-FFF2-40B4-BE49-F238E27FC236}">
                <a16:creationId xmlns:a16="http://schemas.microsoft.com/office/drawing/2014/main" id="{CF57C905-3EFB-A044-24CC-255E787618E3}"/>
              </a:ext>
            </a:extLst>
          </p:cNvPr>
          <p:cNvSpPr>
            <a:spLocks/>
          </p:cNvSpPr>
          <p:nvPr/>
        </p:nvSpPr>
        <p:spPr bwMode="auto">
          <a:xfrm rot="8716295">
            <a:off x="82550" y="892175"/>
            <a:ext cx="117475" cy="157163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8"/>
                  <a:pt x="3063" y="18563"/>
                </a:cubicBezTo>
                <a:cubicBezTo>
                  <a:pt x="1128" y="16538"/>
                  <a:pt x="0" y="13838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67" name="AutoShape 95">
            <a:extLst>
              <a:ext uri="{FF2B5EF4-FFF2-40B4-BE49-F238E27FC236}">
                <a16:creationId xmlns:a16="http://schemas.microsoft.com/office/drawing/2014/main" id="{7B7BA2E9-2A0B-CA2D-EACA-EFBB9196D355}"/>
              </a:ext>
            </a:extLst>
          </p:cNvPr>
          <p:cNvSpPr>
            <a:spLocks/>
          </p:cNvSpPr>
          <p:nvPr/>
        </p:nvSpPr>
        <p:spPr bwMode="auto">
          <a:xfrm rot="8716295">
            <a:off x="-6350" y="420688"/>
            <a:ext cx="12700" cy="269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68" name="AutoShape 96">
            <a:extLst>
              <a:ext uri="{FF2B5EF4-FFF2-40B4-BE49-F238E27FC236}">
                <a16:creationId xmlns:a16="http://schemas.microsoft.com/office/drawing/2014/main" id="{216DE0D8-07F5-EACB-5D7C-17DD282352FD}"/>
              </a:ext>
            </a:extLst>
          </p:cNvPr>
          <p:cNvSpPr>
            <a:spLocks/>
          </p:cNvSpPr>
          <p:nvPr/>
        </p:nvSpPr>
        <p:spPr bwMode="auto">
          <a:xfrm rot="13089394">
            <a:off x="-80963" y="628650"/>
            <a:ext cx="171451" cy="317500"/>
          </a:xfrm>
          <a:custGeom>
            <a:avLst/>
            <a:gdLst>
              <a:gd name="T0" fmla="*/ 10800 w 21600"/>
              <a:gd name="T1" fmla="*/ 10732 h 21465"/>
              <a:gd name="T2" fmla="*/ 10800 w 21600"/>
              <a:gd name="T3" fmla="*/ 10732 h 21465"/>
              <a:gd name="T4" fmla="*/ 10800 w 21600"/>
              <a:gd name="T5" fmla="*/ 10732 h 21465"/>
              <a:gd name="T6" fmla="*/ 10800 w 21600"/>
              <a:gd name="T7" fmla="*/ 10732 h 21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465">
                <a:moveTo>
                  <a:pt x="21600" y="19958"/>
                </a:moveTo>
                <a:lnTo>
                  <a:pt x="16293" y="20986"/>
                </a:lnTo>
                <a:cubicBezTo>
                  <a:pt x="14484" y="21242"/>
                  <a:pt x="12819" y="21388"/>
                  <a:pt x="11395" y="21451"/>
                </a:cubicBezTo>
                <a:cubicBezTo>
                  <a:pt x="8237" y="21600"/>
                  <a:pt x="5148" y="20603"/>
                  <a:pt x="2952" y="18959"/>
                </a:cubicBezTo>
                <a:cubicBezTo>
                  <a:pt x="618" y="17314"/>
                  <a:pt x="0" y="14474"/>
                  <a:pt x="0" y="10388"/>
                </a:cubicBezTo>
                <a:lnTo>
                  <a:pt x="0" y="0"/>
                </a:lnTo>
                <a:lnTo>
                  <a:pt x="9476" y="8756"/>
                </a:lnTo>
                <a:lnTo>
                  <a:pt x="9550" y="9846"/>
                </a:lnTo>
                <a:cubicBezTo>
                  <a:pt x="9833" y="11235"/>
                  <a:pt x="10296" y="12605"/>
                  <a:pt x="10914" y="13926"/>
                </a:cubicBezTo>
                <a:cubicBezTo>
                  <a:pt x="11463" y="15022"/>
                  <a:pt x="12442" y="15844"/>
                  <a:pt x="13823" y="16393"/>
                </a:cubicBezTo>
                <a:lnTo>
                  <a:pt x="18527" y="17118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69" name="AutoShape 97">
            <a:extLst>
              <a:ext uri="{FF2B5EF4-FFF2-40B4-BE49-F238E27FC236}">
                <a16:creationId xmlns:a16="http://schemas.microsoft.com/office/drawing/2014/main" id="{895B1E3C-7909-89F2-9C57-AED95B274E55}"/>
              </a:ext>
            </a:extLst>
          </p:cNvPr>
          <p:cNvSpPr>
            <a:spLocks/>
          </p:cNvSpPr>
          <p:nvPr/>
        </p:nvSpPr>
        <p:spPr bwMode="auto">
          <a:xfrm rot="8716295">
            <a:off x="-15875" y="323850"/>
            <a:ext cx="223838" cy="2174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610" y="10836"/>
                </a:moveTo>
                <a:lnTo>
                  <a:pt x="18662" y="10836"/>
                </a:lnTo>
                <a:lnTo>
                  <a:pt x="670" y="21600"/>
                </a:lnTo>
                <a:lnTo>
                  <a:pt x="0" y="20317"/>
                </a:lnTo>
                <a:lnTo>
                  <a:pt x="12218" y="4420"/>
                </a:lnTo>
                <a:cubicBezTo>
                  <a:pt x="13764" y="1925"/>
                  <a:pt x="15981" y="356"/>
                  <a:pt x="18404" y="0"/>
                </a:cubicBezTo>
                <a:cubicBezTo>
                  <a:pt x="20878" y="0"/>
                  <a:pt x="21600" y="2994"/>
                  <a:pt x="21600" y="5275"/>
                </a:cubicBezTo>
                <a:cubicBezTo>
                  <a:pt x="21445" y="7770"/>
                  <a:pt x="20260" y="9838"/>
                  <a:pt x="18610" y="10836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70" name="AutoShape 98">
            <a:extLst>
              <a:ext uri="{FF2B5EF4-FFF2-40B4-BE49-F238E27FC236}">
                <a16:creationId xmlns:a16="http://schemas.microsoft.com/office/drawing/2014/main" id="{E82E6FFC-1116-DEC4-3DDD-A7224F3142DA}"/>
              </a:ext>
            </a:extLst>
          </p:cNvPr>
          <p:cNvSpPr>
            <a:spLocks/>
          </p:cNvSpPr>
          <p:nvPr/>
        </p:nvSpPr>
        <p:spPr bwMode="auto">
          <a:xfrm rot="8716295">
            <a:off x="-28575" y="190500"/>
            <a:ext cx="76200" cy="1301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4397" y="21600"/>
                </a:moveTo>
                <a:lnTo>
                  <a:pt x="0" y="13278"/>
                </a:lnTo>
                <a:lnTo>
                  <a:pt x="0" y="13074"/>
                </a:lnTo>
                <a:cubicBezTo>
                  <a:pt x="0" y="9601"/>
                  <a:pt x="1790" y="6333"/>
                  <a:pt x="4857" y="3881"/>
                </a:cubicBezTo>
                <a:cubicBezTo>
                  <a:pt x="7925" y="1430"/>
                  <a:pt x="12015" y="0"/>
                  <a:pt x="16361" y="0"/>
                </a:cubicBezTo>
                <a:lnTo>
                  <a:pt x="21600" y="1768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71" name="AutoShape 99">
            <a:extLst>
              <a:ext uri="{FF2B5EF4-FFF2-40B4-BE49-F238E27FC236}">
                <a16:creationId xmlns:a16="http://schemas.microsoft.com/office/drawing/2014/main" id="{EAB6834B-DD8F-CEF5-2A9E-133AC53AB969}"/>
              </a:ext>
            </a:extLst>
          </p:cNvPr>
          <p:cNvSpPr>
            <a:spLocks/>
          </p:cNvSpPr>
          <p:nvPr/>
        </p:nvSpPr>
        <p:spPr bwMode="auto">
          <a:xfrm rot="8716295">
            <a:off x="-17463" y="4602163"/>
            <a:ext cx="57151" cy="603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  <a:lnTo>
                  <a:pt x="10279" y="2160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72" name="AutoShape 100">
            <a:extLst>
              <a:ext uri="{FF2B5EF4-FFF2-40B4-BE49-F238E27FC236}">
                <a16:creationId xmlns:a16="http://schemas.microsoft.com/office/drawing/2014/main" id="{5FB883D2-A41C-F192-0776-65EE6CD2DBE4}"/>
              </a:ext>
            </a:extLst>
          </p:cNvPr>
          <p:cNvSpPr>
            <a:spLocks/>
          </p:cNvSpPr>
          <p:nvPr/>
        </p:nvSpPr>
        <p:spPr bwMode="auto">
          <a:xfrm rot="13089394">
            <a:off x="-90488" y="4802188"/>
            <a:ext cx="204788" cy="388937"/>
          </a:xfrm>
          <a:custGeom>
            <a:avLst/>
            <a:gdLst>
              <a:gd name="T0" fmla="*/ 10800 w 21600"/>
              <a:gd name="T1" fmla="*/ 10745 h 21490"/>
              <a:gd name="T2" fmla="*/ 10800 w 21600"/>
              <a:gd name="T3" fmla="*/ 10745 h 21490"/>
              <a:gd name="T4" fmla="*/ 10800 w 21600"/>
              <a:gd name="T5" fmla="*/ 10745 h 21490"/>
              <a:gd name="T6" fmla="*/ 10800 w 21600"/>
              <a:gd name="T7" fmla="*/ 10745 h 21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490">
                <a:moveTo>
                  <a:pt x="21600" y="18997"/>
                </a:moveTo>
                <a:lnTo>
                  <a:pt x="18546" y="20192"/>
                </a:lnTo>
                <a:cubicBezTo>
                  <a:pt x="15178" y="21002"/>
                  <a:pt x="11975" y="21377"/>
                  <a:pt x="9580" y="21478"/>
                </a:cubicBezTo>
                <a:cubicBezTo>
                  <a:pt x="6925" y="21600"/>
                  <a:pt x="4328" y="20790"/>
                  <a:pt x="2482" y="19452"/>
                </a:cubicBezTo>
                <a:cubicBezTo>
                  <a:pt x="519" y="18115"/>
                  <a:pt x="0" y="15806"/>
                  <a:pt x="0" y="12483"/>
                </a:cubicBezTo>
                <a:lnTo>
                  <a:pt x="0" y="125"/>
                </a:lnTo>
                <a:lnTo>
                  <a:pt x="342" y="0"/>
                </a:lnTo>
                <a:lnTo>
                  <a:pt x="7770" y="6638"/>
                </a:lnTo>
                <a:lnTo>
                  <a:pt x="7791" y="8634"/>
                </a:lnTo>
                <a:cubicBezTo>
                  <a:pt x="7618" y="10903"/>
                  <a:pt x="8137" y="13212"/>
                  <a:pt x="9176" y="15360"/>
                </a:cubicBezTo>
                <a:cubicBezTo>
                  <a:pt x="10099" y="17143"/>
                  <a:pt x="12465" y="18034"/>
                  <a:pt x="16101" y="18034"/>
                </a:cubicBezTo>
                <a:lnTo>
                  <a:pt x="19981" y="1755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73" name="AutoShape 101">
            <a:extLst>
              <a:ext uri="{FF2B5EF4-FFF2-40B4-BE49-F238E27FC236}">
                <a16:creationId xmlns:a16="http://schemas.microsoft.com/office/drawing/2014/main" id="{E829E024-A73A-0935-80E9-1A9E09839609}"/>
              </a:ext>
            </a:extLst>
          </p:cNvPr>
          <p:cNvSpPr>
            <a:spLocks/>
          </p:cNvSpPr>
          <p:nvPr/>
        </p:nvSpPr>
        <p:spPr bwMode="auto">
          <a:xfrm rot="8716295">
            <a:off x="19050" y="4518025"/>
            <a:ext cx="225425" cy="2174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610" y="10836"/>
                </a:moveTo>
                <a:lnTo>
                  <a:pt x="18662" y="10836"/>
                </a:lnTo>
                <a:lnTo>
                  <a:pt x="670" y="21600"/>
                </a:lnTo>
                <a:lnTo>
                  <a:pt x="0" y="20317"/>
                </a:lnTo>
                <a:lnTo>
                  <a:pt x="12218" y="4420"/>
                </a:lnTo>
                <a:cubicBezTo>
                  <a:pt x="13764" y="1925"/>
                  <a:pt x="15981" y="356"/>
                  <a:pt x="18404" y="0"/>
                </a:cubicBezTo>
                <a:cubicBezTo>
                  <a:pt x="20878" y="0"/>
                  <a:pt x="21600" y="2994"/>
                  <a:pt x="21600" y="5275"/>
                </a:cubicBezTo>
                <a:cubicBezTo>
                  <a:pt x="21445" y="7770"/>
                  <a:pt x="20260" y="9838"/>
                  <a:pt x="18610" y="10836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74" name="AutoShape 102">
            <a:extLst>
              <a:ext uri="{FF2B5EF4-FFF2-40B4-BE49-F238E27FC236}">
                <a16:creationId xmlns:a16="http://schemas.microsoft.com/office/drawing/2014/main" id="{0A66AA2B-6032-BA58-A229-6DEC51B4BF27}"/>
              </a:ext>
            </a:extLst>
          </p:cNvPr>
          <p:cNvSpPr>
            <a:spLocks/>
          </p:cNvSpPr>
          <p:nvPr/>
        </p:nvSpPr>
        <p:spPr bwMode="auto">
          <a:xfrm rot="8716295">
            <a:off x="-23813" y="4375150"/>
            <a:ext cx="104776" cy="1508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560" y="19216"/>
                </a:moveTo>
                <a:cubicBezTo>
                  <a:pt x="1312" y="17120"/>
                  <a:pt x="0" y="14325"/>
                  <a:pt x="0" y="11355"/>
                </a:cubicBezTo>
                <a:lnTo>
                  <a:pt x="0" y="11180"/>
                </a:lnTo>
                <a:cubicBezTo>
                  <a:pt x="0" y="8211"/>
                  <a:pt x="1312" y="5416"/>
                  <a:pt x="3560" y="3319"/>
                </a:cubicBezTo>
                <a:cubicBezTo>
                  <a:pt x="5808" y="1223"/>
                  <a:pt x="8806" y="0"/>
                  <a:pt x="11991" y="0"/>
                </a:cubicBezTo>
                <a:cubicBezTo>
                  <a:pt x="15177" y="0"/>
                  <a:pt x="18174" y="1223"/>
                  <a:pt x="20423" y="3319"/>
                </a:cubicBezTo>
                <a:lnTo>
                  <a:pt x="21600" y="5932"/>
                </a:lnTo>
                <a:lnTo>
                  <a:pt x="9952" y="2160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75" name="AutoShape 103">
            <a:extLst>
              <a:ext uri="{FF2B5EF4-FFF2-40B4-BE49-F238E27FC236}">
                <a16:creationId xmlns:a16="http://schemas.microsoft.com/office/drawing/2014/main" id="{0CE5FC5C-88D2-A419-E071-1897A7232156}"/>
              </a:ext>
            </a:extLst>
          </p:cNvPr>
          <p:cNvSpPr>
            <a:spLocks/>
          </p:cNvSpPr>
          <p:nvPr/>
        </p:nvSpPr>
        <p:spPr bwMode="auto">
          <a:xfrm rot="8716295">
            <a:off x="-20638" y="4238625"/>
            <a:ext cx="44451" cy="841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07" y="21600"/>
                </a:moveTo>
                <a:lnTo>
                  <a:pt x="0" y="19686"/>
                </a:lnTo>
                <a:lnTo>
                  <a:pt x="0" y="19369"/>
                </a:lnTo>
                <a:cubicBezTo>
                  <a:pt x="0" y="13978"/>
                  <a:pt x="3038" y="8904"/>
                  <a:pt x="8247" y="5099"/>
                </a:cubicBezTo>
                <a:cubicBezTo>
                  <a:pt x="10851" y="3196"/>
                  <a:pt x="13889" y="1690"/>
                  <a:pt x="17199" y="659"/>
                </a:cubicBezTo>
                <a:lnTo>
                  <a:pt x="21600" y="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76" name="AutoShape 104">
            <a:extLst>
              <a:ext uri="{FF2B5EF4-FFF2-40B4-BE49-F238E27FC236}">
                <a16:creationId xmlns:a16="http://schemas.microsoft.com/office/drawing/2014/main" id="{B41F7E41-F6FA-6895-4243-65EB562323CE}"/>
              </a:ext>
            </a:extLst>
          </p:cNvPr>
          <p:cNvSpPr>
            <a:spLocks/>
          </p:cNvSpPr>
          <p:nvPr/>
        </p:nvSpPr>
        <p:spPr bwMode="auto">
          <a:xfrm rot="8716295">
            <a:off x="-20638" y="5467350"/>
            <a:ext cx="77788" cy="666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  <a:lnTo>
                  <a:pt x="12114" y="2160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77" name="AutoShape 105">
            <a:extLst>
              <a:ext uri="{FF2B5EF4-FFF2-40B4-BE49-F238E27FC236}">
                <a16:creationId xmlns:a16="http://schemas.microsoft.com/office/drawing/2014/main" id="{7DC6C208-3E5B-B19E-D589-DF043760C8F5}"/>
              </a:ext>
            </a:extLst>
          </p:cNvPr>
          <p:cNvSpPr>
            <a:spLocks/>
          </p:cNvSpPr>
          <p:nvPr/>
        </p:nvSpPr>
        <p:spPr bwMode="auto">
          <a:xfrm rot="8716295">
            <a:off x="-42863" y="5303838"/>
            <a:ext cx="260351" cy="339725"/>
          </a:xfrm>
          <a:custGeom>
            <a:avLst/>
            <a:gdLst>
              <a:gd name="T0" fmla="*/ 10800 w 21600"/>
              <a:gd name="T1" fmla="+- 0 10836 72"/>
              <a:gd name="T2" fmla="*/ 10836 h 21528"/>
              <a:gd name="T3" fmla="*/ 10800 w 21600"/>
              <a:gd name="T4" fmla="+- 0 10836 72"/>
              <a:gd name="T5" fmla="*/ 10836 h 21528"/>
              <a:gd name="T6" fmla="*/ 10800 w 21600"/>
              <a:gd name="T7" fmla="+- 0 10836 72"/>
              <a:gd name="T8" fmla="*/ 10836 h 21528"/>
              <a:gd name="T9" fmla="*/ 10800 w 21600"/>
              <a:gd name="T10" fmla="+- 0 10836 72"/>
              <a:gd name="T11" fmla="*/ 10836 h 21528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528">
                <a:moveTo>
                  <a:pt x="21600" y="7475"/>
                </a:moveTo>
                <a:lnTo>
                  <a:pt x="21600" y="7975"/>
                </a:lnTo>
                <a:lnTo>
                  <a:pt x="16464" y="8283"/>
                </a:lnTo>
                <a:lnTo>
                  <a:pt x="16464" y="6897"/>
                </a:lnTo>
                <a:cubicBezTo>
                  <a:pt x="16464" y="4818"/>
                  <a:pt x="15294" y="3393"/>
                  <a:pt x="13670" y="3393"/>
                </a:cubicBezTo>
                <a:cubicBezTo>
                  <a:pt x="11253" y="3393"/>
                  <a:pt x="9252" y="6666"/>
                  <a:pt x="9252" y="10786"/>
                </a:cubicBezTo>
                <a:lnTo>
                  <a:pt x="9252" y="18063"/>
                </a:lnTo>
                <a:lnTo>
                  <a:pt x="4267" y="21528"/>
                </a:lnTo>
                <a:lnTo>
                  <a:pt x="4267" y="3855"/>
                </a:lnTo>
                <a:lnTo>
                  <a:pt x="0" y="3855"/>
                </a:lnTo>
                <a:lnTo>
                  <a:pt x="0" y="121"/>
                </a:lnTo>
                <a:lnTo>
                  <a:pt x="8685" y="121"/>
                </a:lnTo>
                <a:lnTo>
                  <a:pt x="8685" y="6358"/>
                </a:lnTo>
                <a:lnTo>
                  <a:pt x="8799" y="6358"/>
                </a:lnTo>
                <a:cubicBezTo>
                  <a:pt x="10007" y="2700"/>
                  <a:pt x="10951" y="1276"/>
                  <a:pt x="12764" y="506"/>
                </a:cubicBezTo>
                <a:cubicBezTo>
                  <a:pt x="13594" y="159"/>
                  <a:pt x="14463" y="-33"/>
                  <a:pt x="15369" y="5"/>
                </a:cubicBezTo>
                <a:cubicBezTo>
                  <a:pt x="19259" y="-72"/>
                  <a:pt x="21600" y="2700"/>
                  <a:pt x="21600" y="7475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78" name="AutoShape 106">
            <a:extLst>
              <a:ext uri="{FF2B5EF4-FFF2-40B4-BE49-F238E27FC236}">
                <a16:creationId xmlns:a16="http://schemas.microsoft.com/office/drawing/2014/main" id="{835A1682-F5BC-F8E9-1CA2-F02ECCEC7CA6}"/>
              </a:ext>
            </a:extLst>
          </p:cNvPr>
          <p:cNvSpPr>
            <a:spLocks/>
          </p:cNvSpPr>
          <p:nvPr/>
        </p:nvSpPr>
        <p:spPr bwMode="auto">
          <a:xfrm rot="7484128">
            <a:off x="-84932" y="5731669"/>
            <a:ext cx="271463" cy="19367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21600" y="6101"/>
                </a:lnTo>
                <a:lnTo>
                  <a:pt x="14734" y="6101"/>
                </a:lnTo>
                <a:lnTo>
                  <a:pt x="9612" y="21600"/>
                </a:lnTo>
                <a:lnTo>
                  <a:pt x="5070" y="12806"/>
                </a:lnTo>
                <a:lnTo>
                  <a:pt x="7394" y="6101"/>
                </a:lnTo>
                <a:lnTo>
                  <a:pt x="0" y="6101"/>
                </a:lnTo>
                <a:lnTo>
                  <a:pt x="0" y="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79" name="AutoShape 107">
            <a:extLst>
              <a:ext uri="{FF2B5EF4-FFF2-40B4-BE49-F238E27FC236}">
                <a16:creationId xmlns:a16="http://schemas.microsoft.com/office/drawing/2014/main" id="{225CFC3A-AFA8-9A4E-9D87-67BB9F6CBF7F}"/>
              </a:ext>
            </a:extLst>
          </p:cNvPr>
          <p:cNvSpPr>
            <a:spLocks/>
          </p:cNvSpPr>
          <p:nvPr/>
        </p:nvSpPr>
        <p:spPr bwMode="auto">
          <a:xfrm rot="13089394">
            <a:off x="57150" y="5646738"/>
            <a:ext cx="271463" cy="439737"/>
          </a:xfrm>
          <a:custGeom>
            <a:avLst/>
            <a:gdLst>
              <a:gd name="T0" fmla="*/ 10800 w 21600"/>
              <a:gd name="T1" fmla="*/ 10751 h 21502"/>
              <a:gd name="T2" fmla="*/ 10800 w 21600"/>
              <a:gd name="T3" fmla="*/ 10751 h 21502"/>
              <a:gd name="T4" fmla="*/ 10800 w 21600"/>
              <a:gd name="T5" fmla="*/ 10751 h 21502"/>
              <a:gd name="T6" fmla="*/ 10800 w 21600"/>
              <a:gd name="T7" fmla="*/ 10751 h 21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02">
                <a:moveTo>
                  <a:pt x="21600" y="16516"/>
                </a:moveTo>
                <a:lnTo>
                  <a:pt x="21600" y="16876"/>
                </a:lnTo>
                <a:cubicBezTo>
                  <a:pt x="16965" y="20158"/>
                  <a:pt x="10887" y="21312"/>
                  <a:pt x="7258" y="21492"/>
                </a:cubicBezTo>
                <a:cubicBezTo>
                  <a:pt x="5247" y="21600"/>
                  <a:pt x="3279" y="20879"/>
                  <a:pt x="1880" y="19689"/>
                </a:cubicBezTo>
                <a:cubicBezTo>
                  <a:pt x="393" y="18499"/>
                  <a:pt x="0" y="16443"/>
                  <a:pt x="0" y="13486"/>
                </a:cubicBezTo>
                <a:lnTo>
                  <a:pt x="0" y="2488"/>
                </a:lnTo>
                <a:lnTo>
                  <a:pt x="5815" y="0"/>
                </a:lnTo>
                <a:lnTo>
                  <a:pt x="5903" y="10061"/>
                </a:lnTo>
                <a:cubicBezTo>
                  <a:pt x="5772" y="12080"/>
                  <a:pt x="6165" y="14136"/>
                  <a:pt x="6952" y="16047"/>
                </a:cubicBezTo>
                <a:cubicBezTo>
                  <a:pt x="7652" y="17633"/>
                  <a:pt x="9445" y="18427"/>
                  <a:pt x="12199" y="18427"/>
                </a:cubicBezTo>
                <a:cubicBezTo>
                  <a:pt x="13555" y="18391"/>
                  <a:pt x="14866" y="18174"/>
                  <a:pt x="16134" y="17850"/>
                </a:cubicBezTo>
                <a:cubicBezTo>
                  <a:pt x="17971" y="17381"/>
                  <a:pt x="19764" y="16768"/>
                  <a:pt x="21513" y="16047"/>
                </a:cubicBezTo>
                <a:cubicBezTo>
                  <a:pt x="21556" y="16191"/>
                  <a:pt x="21600" y="16371"/>
                  <a:pt x="21600" y="16516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80" name="AutoShape 108">
            <a:extLst>
              <a:ext uri="{FF2B5EF4-FFF2-40B4-BE49-F238E27FC236}">
                <a16:creationId xmlns:a16="http://schemas.microsoft.com/office/drawing/2014/main" id="{47D2AC24-FA71-B7A3-E05B-51966908C408}"/>
              </a:ext>
            </a:extLst>
          </p:cNvPr>
          <p:cNvSpPr>
            <a:spLocks/>
          </p:cNvSpPr>
          <p:nvPr/>
        </p:nvSpPr>
        <p:spPr bwMode="auto">
          <a:xfrm rot="8716295">
            <a:off x="238125" y="5395913"/>
            <a:ext cx="225425" cy="217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610" y="10836"/>
                </a:moveTo>
                <a:lnTo>
                  <a:pt x="18662" y="10836"/>
                </a:lnTo>
                <a:lnTo>
                  <a:pt x="670" y="21600"/>
                </a:lnTo>
                <a:lnTo>
                  <a:pt x="0" y="20317"/>
                </a:lnTo>
                <a:lnTo>
                  <a:pt x="12218" y="4420"/>
                </a:lnTo>
                <a:cubicBezTo>
                  <a:pt x="13764" y="1925"/>
                  <a:pt x="15981" y="356"/>
                  <a:pt x="18404" y="0"/>
                </a:cubicBezTo>
                <a:cubicBezTo>
                  <a:pt x="20878" y="0"/>
                  <a:pt x="21600" y="2994"/>
                  <a:pt x="21600" y="5275"/>
                </a:cubicBezTo>
                <a:cubicBezTo>
                  <a:pt x="21445" y="7770"/>
                  <a:pt x="20260" y="9838"/>
                  <a:pt x="18610" y="10836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81" name="AutoShape 109">
            <a:extLst>
              <a:ext uri="{FF2B5EF4-FFF2-40B4-BE49-F238E27FC236}">
                <a16:creationId xmlns:a16="http://schemas.microsoft.com/office/drawing/2014/main" id="{D4089E89-C455-946A-67B0-BC5DE6DCCD62}"/>
              </a:ext>
            </a:extLst>
          </p:cNvPr>
          <p:cNvSpPr>
            <a:spLocks/>
          </p:cNvSpPr>
          <p:nvPr/>
        </p:nvSpPr>
        <p:spPr bwMode="auto">
          <a:xfrm rot="8716295">
            <a:off x="180975" y="5251450"/>
            <a:ext cx="117475" cy="157163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8"/>
                  <a:pt x="3063" y="18563"/>
                </a:cubicBezTo>
                <a:cubicBezTo>
                  <a:pt x="1128" y="16538"/>
                  <a:pt x="0" y="13838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82" name="AutoShape 110">
            <a:extLst>
              <a:ext uri="{FF2B5EF4-FFF2-40B4-BE49-F238E27FC236}">
                <a16:creationId xmlns:a16="http://schemas.microsoft.com/office/drawing/2014/main" id="{49BDFE25-AECB-2C49-CBB2-62B3C861EC80}"/>
              </a:ext>
            </a:extLst>
          </p:cNvPr>
          <p:cNvSpPr>
            <a:spLocks/>
          </p:cNvSpPr>
          <p:nvPr/>
        </p:nvSpPr>
        <p:spPr bwMode="auto">
          <a:xfrm rot="8716295">
            <a:off x="115888" y="5080000"/>
            <a:ext cx="117475" cy="157163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8"/>
                  <a:pt x="3063" y="18563"/>
                </a:cubicBezTo>
                <a:cubicBezTo>
                  <a:pt x="1128" y="16538"/>
                  <a:pt x="0" y="13838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83" name="AutoShape 111">
            <a:extLst>
              <a:ext uri="{FF2B5EF4-FFF2-40B4-BE49-F238E27FC236}">
                <a16:creationId xmlns:a16="http://schemas.microsoft.com/office/drawing/2014/main" id="{467BA7D5-0C16-9FE1-E739-49962B37B066}"/>
              </a:ext>
            </a:extLst>
          </p:cNvPr>
          <p:cNvSpPr>
            <a:spLocks/>
          </p:cNvSpPr>
          <p:nvPr/>
        </p:nvSpPr>
        <p:spPr bwMode="auto">
          <a:xfrm rot="8716295">
            <a:off x="-73025" y="6502400"/>
            <a:ext cx="220663" cy="336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024" y="21600"/>
                </a:moveTo>
                <a:lnTo>
                  <a:pt x="5024" y="3768"/>
                </a:lnTo>
                <a:lnTo>
                  <a:pt x="0" y="3768"/>
                </a:lnTo>
                <a:lnTo>
                  <a:pt x="0" y="0"/>
                </a:lnTo>
                <a:lnTo>
                  <a:pt x="10226" y="0"/>
                </a:lnTo>
                <a:lnTo>
                  <a:pt x="10225" y="6293"/>
                </a:lnTo>
                <a:lnTo>
                  <a:pt x="10359" y="6293"/>
                </a:lnTo>
                <a:cubicBezTo>
                  <a:pt x="11782" y="2603"/>
                  <a:pt x="12893" y="1165"/>
                  <a:pt x="15027" y="388"/>
                </a:cubicBezTo>
                <a:lnTo>
                  <a:pt x="17040" y="57"/>
                </a:lnTo>
                <a:lnTo>
                  <a:pt x="20887" y="2387"/>
                </a:lnTo>
                <a:lnTo>
                  <a:pt x="21600" y="2819"/>
                </a:lnTo>
                <a:lnTo>
                  <a:pt x="19079" y="5997"/>
                </a:lnTo>
                <a:lnTo>
                  <a:pt x="18456" y="4283"/>
                </a:lnTo>
                <a:cubicBezTo>
                  <a:pt x="17872" y="3661"/>
                  <a:pt x="17050" y="3302"/>
                  <a:pt x="16094" y="3302"/>
                </a:cubicBezTo>
                <a:cubicBezTo>
                  <a:pt x="13249" y="3302"/>
                  <a:pt x="10892" y="6604"/>
                  <a:pt x="10892" y="10761"/>
                </a:cubicBezTo>
                <a:lnTo>
                  <a:pt x="10892" y="16317"/>
                </a:lnTo>
                <a:lnTo>
                  <a:pt x="8205" y="19705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84" name="AutoShape 112">
            <a:extLst>
              <a:ext uri="{FF2B5EF4-FFF2-40B4-BE49-F238E27FC236}">
                <a16:creationId xmlns:a16="http://schemas.microsoft.com/office/drawing/2014/main" id="{858D1610-0A5A-1E52-2AB0-709401B7C512}"/>
              </a:ext>
            </a:extLst>
          </p:cNvPr>
          <p:cNvSpPr>
            <a:spLocks/>
          </p:cNvSpPr>
          <p:nvPr/>
        </p:nvSpPr>
        <p:spPr bwMode="auto">
          <a:xfrm rot="8716295">
            <a:off x="92075" y="6148388"/>
            <a:ext cx="141288" cy="3095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4659"/>
                </a:moveTo>
                <a:lnTo>
                  <a:pt x="21600" y="19355"/>
                </a:lnTo>
                <a:lnTo>
                  <a:pt x="12323" y="21600"/>
                </a:lnTo>
                <a:lnTo>
                  <a:pt x="12323" y="6480"/>
                </a:lnTo>
                <a:cubicBezTo>
                  <a:pt x="12323" y="6353"/>
                  <a:pt x="12323" y="6226"/>
                  <a:pt x="12323" y="6099"/>
                </a:cubicBezTo>
                <a:cubicBezTo>
                  <a:pt x="12115" y="5167"/>
                  <a:pt x="10731" y="4532"/>
                  <a:pt x="9208" y="4659"/>
                </a:cubicBezTo>
                <a:lnTo>
                  <a:pt x="0" y="4659"/>
                </a:lnTo>
                <a:lnTo>
                  <a:pt x="0" y="0"/>
                </a:lnTo>
                <a:lnTo>
                  <a:pt x="12946" y="0"/>
                </a:lnTo>
                <a:cubicBezTo>
                  <a:pt x="18554" y="0"/>
                  <a:pt x="21600" y="1482"/>
                  <a:pt x="21600" y="4659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85" name="AutoShape 113">
            <a:extLst>
              <a:ext uri="{FF2B5EF4-FFF2-40B4-BE49-F238E27FC236}">
                <a16:creationId xmlns:a16="http://schemas.microsoft.com/office/drawing/2014/main" id="{870C603A-D4B1-1C58-538F-835FB026D894}"/>
              </a:ext>
            </a:extLst>
          </p:cNvPr>
          <p:cNvSpPr>
            <a:spLocks/>
          </p:cNvSpPr>
          <p:nvPr/>
        </p:nvSpPr>
        <p:spPr bwMode="auto">
          <a:xfrm rot="8716295">
            <a:off x="179388" y="6183313"/>
            <a:ext cx="260350" cy="339725"/>
          </a:xfrm>
          <a:custGeom>
            <a:avLst/>
            <a:gdLst>
              <a:gd name="T0" fmla="*/ 10800 w 21600"/>
              <a:gd name="T1" fmla="+- 0 10836 72"/>
              <a:gd name="T2" fmla="*/ 10836 h 21528"/>
              <a:gd name="T3" fmla="*/ 10800 w 21600"/>
              <a:gd name="T4" fmla="+- 0 10836 72"/>
              <a:gd name="T5" fmla="*/ 10836 h 21528"/>
              <a:gd name="T6" fmla="*/ 10800 w 21600"/>
              <a:gd name="T7" fmla="+- 0 10836 72"/>
              <a:gd name="T8" fmla="*/ 10836 h 21528"/>
              <a:gd name="T9" fmla="*/ 10800 w 21600"/>
              <a:gd name="T10" fmla="+- 0 10836 72"/>
              <a:gd name="T11" fmla="*/ 10836 h 21528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528">
                <a:moveTo>
                  <a:pt x="21600" y="7475"/>
                </a:moveTo>
                <a:lnTo>
                  <a:pt x="21600" y="7975"/>
                </a:lnTo>
                <a:lnTo>
                  <a:pt x="16464" y="8283"/>
                </a:lnTo>
                <a:lnTo>
                  <a:pt x="16464" y="6897"/>
                </a:lnTo>
                <a:cubicBezTo>
                  <a:pt x="16464" y="4818"/>
                  <a:pt x="15294" y="3393"/>
                  <a:pt x="13670" y="3393"/>
                </a:cubicBezTo>
                <a:cubicBezTo>
                  <a:pt x="11253" y="3393"/>
                  <a:pt x="9252" y="6666"/>
                  <a:pt x="9252" y="10786"/>
                </a:cubicBezTo>
                <a:lnTo>
                  <a:pt x="9252" y="18063"/>
                </a:lnTo>
                <a:lnTo>
                  <a:pt x="4267" y="21528"/>
                </a:lnTo>
                <a:lnTo>
                  <a:pt x="4267" y="3855"/>
                </a:lnTo>
                <a:lnTo>
                  <a:pt x="0" y="3855"/>
                </a:lnTo>
                <a:lnTo>
                  <a:pt x="0" y="121"/>
                </a:lnTo>
                <a:lnTo>
                  <a:pt x="8685" y="121"/>
                </a:lnTo>
                <a:lnTo>
                  <a:pt x="8685" y="6358"/>
                </a:lnTo>
                <a:lnTo>
                  <a:pt x="8799" y="6358"/>
                </a:lnTo>
                <a:cubicBezTo>
                  <a:pt x="10007" y="2700"/>
                  <a:pt x="10951" y="1276"/>
                  <a:pt x="12764" y="506"/>
                </a:cubicBezTo>
                <a:cubicBezTo>
                  <a:pt x="13594" y="159"/>
                  <a:pt x="14463" y="-33"/>
                  <a:pt x="15369" y="5"/>
                </a:cubicBezTo>
                <a:cubicBezTo>
                  <a:pt x="19259" y="-72"/>
                  <a:pt x="21600" y="2700"/>
                  <a:pt x="21600" y="7475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86" name="AutoShape 114">
            <a:extLst>
              <a:ext uri="{FF2B5EF4-FFF2-40B4-BE49-F238E27FC236}">
                <a16:creationId xmlns:a16="http://schemas.microsoft.com/office/drawing/2014/main" id="{33B38AC5-24E0-B069-26B6-5FFD2D7CF6C4}"/>
              </a:ext>
            </a:extLst>
          </p:cNvPr>
          <p:cNvSpPr>
            <a:spLocks/>
          </p:cNvSpPr>
          <p:nvPr/>
        </p:nvSpPr>
        <p:spPr bwMode="auto">
          <a:xfrm rot="8716295">
            <a:off x="-14288" y="6265863"/>
            <a:ext cx="49213" cy="7143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740" y="19961"/>
                </a:moveTo>
                <a:cubicBezTo>
                  <a:pt x="1378" y="17784"/>
                  <a:pt x="0" y="14880"/>
                  <a:pt x="0" y="11796"/>
                </a:cubicBezTo>
                <a:lnTo>
                  <a:pt x="0" y="11614"/>
                </a:lnTo>
                <a:cubicBezTo>
                  <a:pt x="0" y="8529"/>
                  <a:pt x="1378" y="5626"/>
                  <a:pt x="3740" y="3448"/>
                </a:cubicBezTo>
                <a:cubicBezTo>
                  <a:pt x="6103" y="1270"/>
                  <a:pt x="9252" y="0"/>
                  <a:pt x="12599" y="0"/>
                </a:cubicBezTo>
                <a:cubicBezTo>
                  <a:pt x="15946" y="0"/>
                  <a:pt x="19096" y="1270"/>
                  <a:pt x="21458" y="3448"/>
                </a:cubicBezTo>
                <a:lnTo>
                  <a:pt x="21600" y="3760"/>
                </a:lnTo>
                <a:lnTo>
                  <a:pt x="8185" y="21600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87" name="AutoShape 115">
            <a:extLst>
              <a:ext uri="{FF2B5EF4-FFF2-40B4-BE49-F238E27FC236}">
                <a16:creationId xmlns:a16="http://schemas.microsoft.com/office/drawing/2014/main" id="{07DE02FB-0B12-DD51-A934-0C9EFE9888D1}"/>
              </a:ext>
            </a:extLst>
          </p:cNvPr>
          <p:cNvSpPr>
            <a:spLocks/>
          </p:cNvSpPr>
          <p:nvPr/>
        </p:nvSpPr>
        <p:spPr bwMode="auto">
          <a:xfrm rot="8716295">
            <a:off x="-30163" y="6105525"/>
            <a:ext cx="112713" cy="952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6825"/>
                </a:moveTo>
                <a:lnTo>
                  <a:pt x="0" y="0"/>
                </a:lnTo>
                <a:lnTo>
                  <a:pt x="21600" y="0"/>
                </a:lnTo>
                <a:lnTo>
                  <a:pt x="12218" y="21600"/>
                </a:lnTo>
                <a:lnTo>
                  <a:pt x="13297" y="16825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88" name="AutoShape 116">
            <a:extLst>
              <a:ext uri="{FF2B5EF4-FFF2-40B4-BE49-F238E27FC236}">
                <a16:creationId xmlns:a16="http://schemas.microsoft.com/office/drawing/2014/main" id="{C2678FBF-7599-7FB5-657C-7E05D83967CB}"/>
              </a:ext>
            </a:extLst>
          </p:cNvPr>
          <p:cNvSpPr>
            <a:spLocks/>
          </p:cNvSpPr>
          <p:nvPr/>
        </p:nvSpPr>
        <p:spPr bwMode="auto">
          <a:xfrm rot="8716295">
            <a:off x="66675" y="6321425"/>
            <a:ext cx="104775" cy="2921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21600" y="21600"/>
                </a:lnTo>
                <a:lnTo>
                  <a:pt x="9040" y="15897"/>
                </a:lnTo>
                <a:lnTo>
                  <a:pt x="9040" y="1617"/>
                </a:lnTo>
                <a:lnTo>
                  <a:pt x="0" y="1617"/>
                </a:lnTo>
                <a:lnTo>
                  <a:pt x="0" y="225"/>
                </a:lnTo>
                <a:cubicBezTo>
                  <a:pt x="6851" y="359"/>
                  <a:pt x="13988" y="90"/>
                  <a:pt x="21600" y="0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89" name="AutoShape 117">
            <a:extLst>
              <a:ext uri="{FF2B5EF4-FFF2-40B4-BE49-F238E27FC236}">
                <a16:creationId xmlns:a16="http://schemas.microsoft.com/office/drawing/2014/main" id="{79476173-DF74-3B41-EAA9-B3723F37C368}"/>
              </a:ext>
            </a:extLst>
          </p:cNvPr>
          <p:cNvSpPr>
            <a:spLocks/>
          </p:cNvSpPr>
          <p:nvPr/>
        </p:nvSpPr>
        <p:spPr bwMode="auto">
          <a:xfrm rot="7484128">
            <a:off x="137318" y="6609557"/>
            <a:ext cx="271463" cy="1968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9612" y="21600"/>
                </a:moveTo>
                <a:lnTo>
                  <a:pt x="5070" y="12806"/>
                </a:lnTo>
                <a:lnTo>
                  <a:pt x="7394" y="6101"/>
                </a:lnTo>
                <a:lnTo>
                  <a:pt x="0" y="6101"/>
                </a:lnTo>
                <a:lnTo>
                  <a:pt x="0" y="0"/>
                </a:lnTo>
                <a:lnTo>
                  <a:pt x="18050" y="0"/>
                </a:lnTo>
                <a:lnTo>
                  <a:pt x="21600" y="5329"/>
                </a:lnTo>
                <a:lnTo>
                  <a:pt x="21600" y="6101"/>
                </a:lnTo>
                <a:lnTo>
                  <a:pt x="14735" y="6101"/>
                </a:ln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90" name="AutoShape 118">
            <a:extLst>
              <a:ext uri="{FF2B5EF4-FFF2-40B4-BE49-F238E27FC236}">
                <a16:creationId xmlns:a16="http://schemas.microsoft.com/office/drawing/2014/main" id="{8932D57B-189C-23D7-D3F5-A68BE0F22E02}"/>
              </a:ext>
            </a:extLst>
          </p:cNvPr>
          <p:cNvSpPr>
            <a:spLocks/>
          </p:cNvSpPr>
          <p:nvPr/>
        </p:nvSpPr>
        <p:spPr bwMode="auto">
          <a:xfrm rot="13089394">
            <a:off x="312738" y="6540500"/>
            <a:ext cx="222250" cy="2730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352" y="5810"/>
                </a:moveTo>
                <a:lnTo>
                  <a:pt x="0" y="1936"/>
                </a:lnTo>
                <a:lnTo>
                  <a:pt x="2279" y="0"/>
                </a:lnTo>
                <a:lnTo>
                  <a:pt x="2311" y="4912"/>
                </a:lnTo>
                <a:close/>
                <a:moveTo>
                  <a:pt x="21600" y="15895"/>
                </a:moveTo>
                <a:cubicBezTo>
                  <a:pt x="18752" y="18539"/>
                  <a:pt x="15461" y="20326"/>
                  <a:pt x="12325" y="21488"/>
                </a:cubicBezTo>
                <a:lnTo>
                  <a:pt x="11938" y="21600"/>
                </a:lnTo>
                <a:lnTo>
                  <a:pt x="9983" y="18379"/>
                </a:lnTo>
                <a:lnTo>
                  <a:pt x="10048" y="18394"/>
                </a:lnTo>
                <a:cubicBezTo>
                  <a:pt x="11714" y="18336"/>
                  <a:pt x="13326" y="17987"/>
                  <a:pt x="14884" y="17464"/>
                </a:cubicBezTo>
                <a:cubicBezTo>
                  <a:pt x="17140" y="16709"/>
                  <a:pt x="19343" y="15721"/>
                  <a:pt x="21492" y="14558"/>
                </a:cubicBezTo>
                <a:cubicBezTo>
                  <a:pt x="21546" y="14791"/>
                  <a:pt x="21600" y="15081"/>
                  <a:pt x="21600" y="1531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91" name="AutoShape 119">
            <a:extLst>
              <a:ext uri="{FF2B5EF4-FFF2-40B4-BE49-F238E27FC236}">
                <a16:creationId xmlns:a16="http://schemas.microsoft.com/office/drawing/2014/main" id="{F56044AC-28D5-99EC-96F5-35CADB30BE8D}"/>
              </a:ext>
            </a:extLst>
          </p:cNvPr>
          <p:cNvSpPr>
            <a:spLocks/>
          </p:cNvSpPr>
          <p:nvPr/>
        </p:nvSpPr>
        <p:spPr bwMode="auto">
          <a:xfrm rot="8716295">
            <a:off x="404813" y="6134100"/>
            <a:ext cx="114300" cy="155575"/>
          </a:xfrm>
          <a:custGeom>
            <a:avLst/>
            <a:gdLst>
              <a:gd name="T0" fmla="*/ 10280 w 20560"/>
              <a:gd name="T1" fmla="*/ 10800 h 21600"/>
              <a:gd name="T2" fmla="*/ 10280 w 20560"/>
              <a:gd name="T3" fmla="*/ 10800 h 21600"/>
              <a:gd name="T4" fmla="*/ 10280 w 20560"/>
              <a:gd name="T5" fmla="*/ 10800 h 21600"/>
              <a:gd name="T6" fmla="*/ 10280 w 2056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60" h="21600">
                <a:moveTo>
                  <a:pt x="2464" y="18546"/>
                </a:moveTo>
                <a:lnTo>
                  <a:pt x="0" y="12596"/>
                </a:lnTo>
                <a:lnTo>
                  <a:pt x="10219" y="0"/>
                </a:lnTo>
                <a:lnTo>
                  <a:pt x="17440" y="3109"/>
                </a:lnTo>
                <a:cubicBezTo>
                  <a:pt x="21600" y="7180"/>
                  <a:pt x="21600" y="14136"/>
                  <a:pt x="17440" y="18377"/>
                </a:cubicBezTo>
                <a:cubicBezTo>
                  <a:pt x="15443" y="20412"/>
                  <a:pt x="12781" y="21600"/>
                  <a:pt x="9952" y="21600"/>
                </a:cubicBezTo>
                <a:cubicBezTo>
                  <a:pt x="7123" y="21600"/>
                  <a:pt x="4461" y="20582"/>
                  <a:pt x="2464" y="18546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92" name="AutoShape 120">
            <a:extLst>
              <a:ext uri="{FF2B5EF4-FFF2-40B4-BE49-F238E27FC236}">
                <a16:creationId xmlns:a16="http://schemas.microsoft.com/office/drawing/2014/main" id="{BFD72801-3E8C-D5CE-04B1-9BA1539CB746}"/>
              </a:ext>
            </a:extLst>
          </p:cNvPr>
          <p:cNvSpPr>
            <a:spLocks/>
          </p:cNvSpPr>
          <p:nvPr/>
        </p:nvSpPr>
        <p:spPr bwMode="auto">
          <a:xfrm rot="8716295">
            <a:off x="166688" y="6175375"/>
            <a:ext cx="57150" cy="77788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7"/>
                  <a:pt x="3063" y="18562"/>
                </a:cubicBezTo>
                <a:cubicBezTo>
                  <a:pt x="1128" y="16537"/>
                  <a:pt x="0" y="13837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93" name="AutoShape 121">
            <a:extLst>
              <a:ext uri="{FF2B5EF4-FFF2-40B4-BE49-F238E27FC236}">
                <a16:creationId xmlns:a16="http://schemas.microsoft.com/office/drawing/2014/main" id="{BE50B3FA-AEC9-B962-B47C-BFAB88E94BF6}"/>
              </a:ext>
            </a:extLst>
          </p:cNvPr>
          <p:cNvSpPr>
            <a:spLocks/>
          </p:cNvSpPr>
          <p:nvPr/>
        </p:nvSpPr>
        <p:spPr bwMode="auto">
          <a:xfrm rot="8716295">
            <a:off x="338138" y="5959475"/>
            <a:ext cx="119062" cy="157163"/>
          </a:xfrm>
          <a:custGeom>
            <a:avLst/>
            <a:gdLst>
              <a:gd name="T0" fmla="*/ 10296 w 20593"/>
              <a:gd name="T1" fmla="*/ 10800 h 21600"/>
              <a:gd name="T2" fmla="*/ 10296 w 20593"/>
              <a:gd name="T3" fmla="*/ 10800 h 21600"/>
              <a:gd name="T4" fmla="*/ 10296 w 20593"/>
              <a:gd name="T5" fmla="*/ 10800 h 21600"/>
              <a:gd name="T6" fmla="*/ 10296 w 2059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93" h="21600">
                <a:moveTo>
                  <a:pt x="17570" y="18394"/>
                </a:moveTo>
                <a:cubicBezTo>
                  <a:pt x="15636" y="20419"/>
                  <a:pt x="13057" y="21600"/>
                  <a:pt x="10316" y="21600"/>
                </a:cubicBezTo>
                <a:cubicBezTo>
                  <a:pt x="7576" y="21600"/>
                  <a:pt x="4997" y="20588"/>
                  <a:pt x="3063" y="18563"/>
                </a:cubicBezTo>
                <a:cubicBezTo>
                  <a:pt x="1128" y="16538"/>
                  <a:pt x="0" y="13838"/>
                  <a:pt x="0" y="10969"/>
                </a:cubicBezTo>
                <a:lnTo>
                  <a:pt x="0" y="10800"/>
                </a:lnTo>
                <a:cubicBezTo>
                  <a:pt x="0" y="7931"/>
                  <a:pt x="1128" y="5231"/>
                  <a:pt x="3063" y="3206"/>
                </a:cubicBezTo>
                <a:cubicBezTo>
                  <a:pt x="4997" y="1181"/>
                  <a:pt x="7576" y="0"/>
                  <a:pt x="10316" y="0"/>
                </a:cubicBezTo>
                <a:cubicBezTo>
                  <a:pt x="13057" y="0"/>
                  <a:pt x="15636" y="1181"/>
                  <a:pt x="17570" y="3206"/>
                </a:cubicBezTo>
                <a:cubicBezTo>
                  <a:pt x="21600" y="7256"/>
                  <a:pt x="21600" y="14175"/>
                  <a:pt x="17570" y="18394"/>
                </a:cubicBezTo>
                <a:close/>
              </a:path>
            </a:pathLst>
          </a:custGeom>
          <a:solidFill>
            <a:srgbClr val="3A1B0B">
              <a:alpha val="4999"/>
            </a:srgbClr>
          </a:solidFill>
          <a:ln>
            <a:noFill/>
          </a:ln>
          <a:effectLst/>
        </p:spPr>
        <p:txBody>
          <a:bodyPr lIns="45720" rIns="45720" anchor="ctr"/>
          <a:lstStyle>
            <a:lvl1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defTabSz="684213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indent="2436813" defTabSz="684213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defRPr/>
            </a:pPr>
            <a:endParaRPr lang="fr-FR" altLang="fr-FR" sz="1400">
              <a:solidFill>
                <a:srgbClr val="000000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95" name="Rectangle 122">
            <a:extLst>
              <a:ext uri="{FF2B5EF4-FFF2-40B4-BE49-F238E27FC236}">
                <a16:creationId xmlns:a16="http://schemas.microsoft.com/office/drawing/2014/main" id="{6C16F5BE-1191-07B6-8C85-430292BC597E}"/>
              </a:ext>
            </a:extLst>
          </p:cNvPr>
          <p:cNvSpPr>
            <a:spLocks/>
          </p:cNvSpPr>
          <p:nvPr/>
        </p:nvSpPr>
        <p:spPr bwMode="auto">
          <a:xfrm>
            <a:off x="1674813" y="1177925"/>
            <a:ext cx="358775" cy="60325"/>
          </a:xfrm>
          <a:prstGeom prst="rect">
            <a:avLst/>
          </a:prstGeom>
          <a:solidFill>
            <a:srgbClr val="3A1B0B"/>
          </a:solidFill>
          <a:ln>
            <a:noFill/>
          </a:ln>
          <a:effectLst/>
        </p:spPr>
        <p:txBody>
          <a:bodyPr lIns="45720" rIns="45720" anchor="ctr"/>
          <a:lstStyle>
            <a:lvl1pPr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>
              <a:defRPr/>
            </a:pPr>
            <a:endParaRPr lang="fr-FR" altLang="fr-FR" sz="1800">
              <a:solidFill>
                <a:srgbClr val="FFFFFF"/>
              </a:solidFill>
            </a:endParaRPr>
          </a:p>
        </p:txBody>
      </p:sp>
      <p:sp>
        <p:nvSpPr>
          <p:cNvPr id="25724" name="AutoShape 123">
            <a:extLst>
              <a:ext uri="{FF2B5EF4-FFF2-40B4-BE49-F238E27FC236}">
                <a16:creationId xmlns:a16="http://schemas.microsoft.com/office/drawing/2014/main" id="{B47517FF-DC51-0A3A-DA27-C8EEEE8AF752}"/>
              </a:ext>
            </a:extLst>
          </p:cNvPr>
          <p:cNvSpPr>
            <a:spLocks/>
          </p:cNvSpPr>
          <p:nvPr/>
        </p:nvSpPr>
        <p:spPr bwMode="auto">
          <a:xfrm rot="10800000">
            <a:off x="644525" y="-6350"/>
            <a:ext cx="8518525" cy="690403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124"/>
                </a:moveTo>
                <a:lnTo>
                  <a:pt x="20819" y="62"/>
                </a:lnTo>
                <a:lnTo>
                  <a:pt x="20945" y="0"/>
                </a:lnTo>
                <a:lnTo>
                  <a:pt x="21600" y="8503"/>
                </a:lnTo>
                <a:lnTo>
                  <a:pt x="20919" y="21600"/>
                </a:lnTo>
                <a:lnTo>
                  <a:pt x="0" y="21538"/>
                </a:lnTo>
                <a:lnTo>
                  <a:pt x="0" y="1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/>
          <a:lstStyle/>
          <a:p>
            <a:endParaRPr lang="fr-FR"/>
          </a:p>
        </p:txBody>
      </p:sp>
      <p:sp>
        <p:nvSpPr>
          <p:cNvPr id="25725" name="Rectangle 124">
            <a:extLst>
              <a:ext uri="{FF2B5EF4-FFF2-40B4-BE49-F238E27FC236}">
                <a16:creationId xmlns:a16="http://schemas.microsoft.com/office/drawing/2014/main" id="{CC9B405F-C8E9-E308-630F-90BE5441A41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196975" y="1833563"/>
            <a:ext cx="7315200" cy="434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60957" tIns="60957" rIns="60957" bIns="609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>
                <a:sym typeface="Arial" panose="020B0604020202020204" pitchFamily="34" charset="0"/>
              </a:rPr>
              <a:t>Click to edit Master text styles</a:t>
            </a:r>
          </a:p>
          <a:p>
            <a:pPr lvl="1"/>
            <a:r>
              <a:rPr lang="fr-FR" altLang="fr-FR">
                <a:sym typeface="Arial" panose="020B0604020202020204" pitchFamily="34" charset="0"/>
              </a:rPr>
              <a:t>Second level</a:t>
            </a:r>
          </a:p>
          <a:p>
            <a:pPr lvl="2"/>
            <a:r>
              <a:rPr lang="fr-FR" altLang="fr-FR">
                <a:sym typeface="Arial" panose="020B0604020202020204" pitchFamily="34" charset="0"/>
              </a:rPr>
              <a:t>Third level</a:t>
            </a:r>
          </a:p>
          <a:p>
            <a:pPr lvl="3"/>
            <a:r>
              <a:rPr lang="fr-FR" altLang="fr-FR">
                <a:sym typeface="Arial" panose="020B0604020202020204" pitchFamily="34" charset="0"/>
              </a:rPr>
              <a:t>Fourth level</a:t>
            </a:r>
          </a:p>
          <a:p>
            <a:pPr lvl="4"/>
            <a:r>
              <a:rPr lang="fr-FR" altLang="fr-FR">
                <a:sym typeface="Arial" panose="020B0604020202020204" pitchFamily="34" charset="0"/>
              </a:rPr>
              <a:t>Fifth level</a:t>
            </a:r>
          </a:p>
        </p:txBody>
      </p:sp>
      <p:sp>
        <p:nvSpPr>
          <p:cNvPr id="25726" name="Rectangle 125">
            <a:extLst>
              <a:ext uri="{FF2B5EF4-FFF2-40B4-BE49-F238E27FC236}">
                <a16:creationId xmlns:a16="http://schemas.microsoft.com/office/drawing/2014/main" id="{C62C9CAC-75DD-2E47-ECB1-8609CF59D28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201738" y="242888"/>
            <a:ext cx="7313612" cy="82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60957" tIns="60957" rIns="60957" bIns="6095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>
                <a:sym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3199" name="Rectangle 126">
            <a:extLst>
              <a:ext uri="{FF2B5EF4-FFF2-40B4-BE49-F238E27FC236}">
                <a16:creationId xmlns:a16="http://schemas.microsoft.com/office/drawing/2014/main" id="{75A43357-B51B-EC8C-E1F2-8487B828B9FB}"/>
              </a:ext>
            </a:extLst>
          </p:cNvPr>
          <p:cNvSpPr>
            <a:spLocks/>
          </p:cNvSpPr>
          <p:nvPr/>
        </p:nvSpPr>
        <p:spPr bwMode="auto">
          <a:xfrm>
            <a:off x="1697038" y="1249363"/>
            <a:ext cx="360362" cy="61912"/>
          </a:xfrm>
          <a:prstGeom prst="rect">
            <a:avLst/>
          </a:prstGeom>
          <a:solidFill>
            <a:srgbClr val="3A1B0B"/>
          </a:solidFill>
          <a:ln>
            <a:noFill/>
          </a:ln>
          <a:effectLst/>
        </p:spPr>
        <p:txBody>
          <a:bodyPr lIns="45720" rIns="45720" anchor="ctr"/>
          <a:lstStyle>
            <a:lvl1pPr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>
              <a:defRPr/>
            </a:pPr>
            <a:endParaRPr lang="fr-FR" altLang="fr-FR" sz="1800">
              <a:solidFill>
                <a:srgbClr val="FFFFFF"/>
              </a:solidFill>
            </a:endParaRPr>
          </a:p>
        </p:txBody>
      </p:sp>
      <p:sp>
        <p:nvSpPr>
          <p:cNvPr id="3200" name="Rectangle 127">
            <a:extLst>
              <a:ext uri="{FF2B5EF4-FFF2-40B4-BE49-F238E27FC236}">
                <a16:creationId xmlns:a16="http://schemas.microsoft.com/office/drawing/2014/main" id="{95EC7C61-69BC-5A64-8592-96BD54492E5E}"/>
              </a:ext>
            </a:extLst>
          </p:cNvPr>
          <p:cNvSpPr>
            <a:spLocks/>
          </p:cNvSpPr>
          <p:nvPr/>
        </p:nvSpPr>
        <p:spPr bwMode="auto">
          <a:xfrm>
            <a:off x="1341438" y="1249363"/>
            <a:ext cx="358775" cy="60325"/>
          </a:xfrm>
          <a:prstGeom prst="rect">
            <a:avLst/>
          </a:prstGeom>
          <a:solidFill>
            <a:srgbClr val="009FE3"/>
          </a:solidFill>
          <a:ln>
            <a:noFill/>
          </a:ln>
          <a:effectLst/>
        </p:spPr>
        <p:txBody>
          <a:bodyPr lIns="45720" rIns="45720" anchor="ctr"/>
          <a:lstStyle>
            <a:lvl1pPr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>
              <a:defRPr/>
            </a:pPr>
            <a:endParaRPr lang="fr-FR" altLang="fr-FR" sz="180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 kern="1200">
          <a:solidFill>
            <a:srgbClr val="3A1B0B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>
          <a:solidFill>
            <a:srgbClr val="3A1B0B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>
          <a:solidFill>
            <a:srgbClr val="3A1B0B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>
          <a:solidFill>
            <a:srgbClr val="3A1B0B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>
          <a:solidFill>
            <a:srgbClr val="3A1B0B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l" defTabSz="912813" rtl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>
          <a:solidFill>
            <a:srgbClr val="3A1B0B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l" defTabSz="912813" rtl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>
          <a:solidFill>
            <a:srgbClr val="3A1B0B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l" defTabSz="912813" rtl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>
          <a:solidFill>
            <a:srgbClr val="3A1B0B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l" defTabSz="912813" rtl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>
          <a:solidFill>
            <a:srgbClr val="3A1B0B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lvl1pPr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defRPr sz="1900" b="1" kern="1200">
          <a:solidFill>
            <a:srgbClr val="009DE0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defRPr sz="1900" b="1" kern="1200">
          <a:solidFill>
            <a:srgbClr val="009DE0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455613" indent="-4556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Blip>
          <a:blip r:embed="rId13"/>
        </a:buBlip>
        <a:defRPr sz="1900" b="1" kern="1200">
          <a:solidFill>
            <a:srgbClr val="009DE0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455613" indent="-4556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Blip>
          <a:blip r:embed="rId14"/>
        </a:buBlip>
        <a:defRPr sz="1900" b="1" kern="1200">
          <a:solidFill>
            <a:srgbClr val="009DE0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455613" indent="-4556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Blip>
          <a:blip r:embed="rId15"/>
        </a:buBlip>
        <a:defRPr sz="1900" b="1" kern="1200">
          <a:solidFill>
            <a:srgbClr val="009DE0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1">
            <a:extLst>
              <a:ext uri="{FF2B5EF4-FFF2-40B4-BE49-F238E27FC236}">
                <a16:creationId xmlns:a16="http://schemas.microsoft.com/office/drawing/2014/main" id="{D9D01ABE-E2F6-BAA7-9726-CC5B4F78D3ED}"/>
              </a:ext>
            </a:extLst>
          </p:cNvPr>
          <p:cNvSpPr>
            <a:spLocks/>
          </p:cNvSpPr>
          <p:nvPr/>
        </p:nvSpPr>
        <p:spPr bwMode="auto">
          <a:xfrm rot="-5400000">
            <a:off x="4957762" y="2682876"/>
            <a:ext cx="1514475" cy="6858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lnTo>
                  <a:pt x="0" y="21600"/>
                </a:lnTo>
                <a:lnTo>
                  <a:pt x="8041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3A1B0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/>
          <a:lstStyle/>
          <a:p>
            <a:endParaRPr lang="fr-FR"/>
          </a:p>
        </p:txBody>
      </p:sp>
      <p:grpSp>
        <p:nvGrpSpPr>
          <p:cNvPr id="37891" name="Group 2">
            <a:extLst>
              <a:ext uri="{FF2B5EF4-FFF2-40B4-BE49-F238E27FC236}">
                <a16:creationId xmlns:a16="http://schemas.microsoft.com/office/drawing/2014/main" id="{0101D228-B2FC-A002-4DCB-66D91F2594D1}"/>
              </a:ext>
            </a:extLst>
          </p:cNvPr>
          <p:cNvGrpSpPr>
            <a:grpSpLocks/>
          </p:cNvGrpSpPr>
          <p:nvPr/>
        </p:nvGrpSpPr>
        <p:grpSpPr bwMode="auto">
          <a:xfrm>
            <a:off x="3154363" y="5321300"/>
            <a:ext cx="6049962" cy="1641475"/>
            <a:chOff x="0" y="0"/>
            <a:chExt cx="6051309" cy="1642618"/>
          </a:xfrm>
        </p:grpSpPr>
        <p:sp>
          <p:nvSpPr>
            <p:cNvPr id="2" name="AutoShape 3">
              <a:extLst>
                <a:ext uri="{FF2B5EF4-FFF2-40B4-BE49-F238E27FC236}">
                  <a16:creationId xmlns:a16="http://schemas.microsoft.com/office/drawing/2014/main" id="{088CF704-0131-1C7B-81C3-A48B4466F925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5039847" y="830841"/>
              <a:ext cx="585917" cy="708518"/>
            </a:xfrm>
            <a:custGeom>
              <a:avLst/>
              <a:gdLst>
                <a:gd name="T0" fmla="*/ 10800 w 21600"/>
                <a:gd name="T1" fmla="*/ 10751 h 21502"/>
                <a:gd name="T2" fmla="*/ 10800 w 21600"/>
                <a:gd name="T3" fmla="*/ 10751 h 21502"/>
                <a:gd name="T4" fmla="*/ 10800 w 21600"/>
                <a:gd name="T5" fmla="*/ 10751 h 21502"/>
                <a:gd name="T6" fmla="*/ 10800 w 21600"/>
                <a:gd name="T7" fmla="*/ 10751 h 2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02">
                  <a:moveTo>
                    <a:pt x="21600" y="16516"/>
                  </a:moveTo>
                  <a:lnTo>
                    <a:pt x="21600" y="16876"/>
                  </a:lnTo>
                  <a:cubicBezTo>
                    <a:pt x="16965" y="20158"/>
                    <a:pt x="10887" y="21312"/>
                    <a:pt x="7258" y="21492"/>
                  </a:cubicBezTo>
                  <a:cubicBezTo>
                    <a:pt x="5247" y="21600"/>
                    <a:pt x="3279" y="20879"/>
                    <a:pt x="1880" y="19689"/>
                  </a:cubicBezTo>
                  <a:cubicBezTo>
                    <a:pt x="393" y="18499"/>
                    <a:pt x="0" y="16443"/>
                    <a:pt x="0" y="13486"/>
                  </a:cubicBezTo>
                  <a:lnTo>
                    <a:pt x="0" y="2488"/>
                  </a:lnTo>
                  <a:lnTo>
                    <a:pt x="5815" y="0"/>
                  </a:lnTo>
                  <a:lnTo>
                    <a:pt x="5903" y="10061"/>
                  </a:lnTo>
                  <a:cubicBezTo>
                    <a:pt x="5772" y="12080"/>
                    <a:pt x="6165" y="14136"/>
                    <a:pt x="6952" y="16047"/>
                  </a:cubicBezTo>
                  <a:cubicBezTo>
                    <a:pt x="7652" y="17633"/>
                    <a:pt x="9445" y="18427"/>
                    <a:pt x="12199" y="18427"/>
                  </a:cubicBezTo>
                  <a:cubicBezTo>
                    <a:pt x="13555" y="18391"/>
                    <a:pt x="14866" y="18174"/>
                    <a:pt x="16134" y="17850"/>
                  </a:cubicBezTo>
                  <a:cubicBezTo>
                    <a:pt x="17971" y="17381"/>
                    <a:pt x="19764" y="16768"/>
                    <a:pt x="21513" y="16047"/>
                  </a:cubicBezTo>
                  <a:cubicBezTo>
                    <a:pt x="21556" y="16191"/>
                    <a:pt x="21600" y="16371"/>
                    <a:pt x="21600" y="1651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" name="AutoShape 4">
              <a:extLst>
                <a:ext uri="{FF2B5EF4-FFF2-40B4-BE49-F238E27FC236}">
                  <a16:creationId xmlns:a16="http://schemas.microsoft.com/office/drawing/2014/main" id="{A1F1A4FB-930A-FD58-C32E-915883D8A704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136903" y="629088"/>
              <a:ext cx="287401" cy="4050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323" y="18269"/>
                  </a:moveTo>
                  <a:lnTo>
                    <a:pt x="12323" y="7518"/>
                  </a:lnTo>
                  <a:cubicBezTo>
                    <a:pt x="12323" y="7371"/>
                    <a:pt x="12323" y="7223"/>
                    <a:pt x="12323" y="7076"/>
                  </a:cubicBezTo>
                  <a:cubicBezTo>
                    <a:pt x="12115" y="5995"/>
                    <a:pt x="10731" y="5258"/>
                    <a:pt x="9208" y="5405"/>
                  </a:cubicBezTo>
                  <a:lnTo>
                    <a:pt x="0" y="5405"/>
                  </a:lnTo>
                  <a:lnTo>
                    <a:pt x="0" y="0"/>
                  </a:lnTo>
                  <a:lnTo>
                    <a:pt x="12946" y="0"/>
                  </a:lnTo>
                  <a:cubicBezTo>
                    <a:pt x="18554" y="0"/>
                    <a:pt x="21600" y="1720"/>
                    <a:pt x="21600" y="5405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" name="AutoShape 5">
              <a:extLst>
                <a:ext uri="{FF2B5EF4-FFF2-40B4-BE49-F238E27FC236}">
                  <a16:creationId xmlns:a16="http://schemas.microsoft.com/office/drawing/2014/main" id="{EA9E4A6B-425F-336F-3171-0A501F4B82EC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314743" y="679923"/>
              <a:ext cx="525579" cy="4479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277" y="19282"/>
                  </a:moveTo>
                  <a:lnTo>
                    <a:pt x="4277" y="4313"/>
                  </a:lnTo>
                  <a:lnTo>
                    <a:pt x="0" y="4313"/>
                  </a:lnTo>
                  <a:lnTo>
                    <a:pt x="0" y="0"/>
                  </a:lnTo>
                  <a:lnTo>
                    <a:pt x="8705" y="0"/>
                  </a:lnTo>
                  <a:lnTo>
                    <a:pt x="8705" y="7204"/>
                  </a:lnTo>
                  <a:lnTo>
                    <a:pt x="8818" y="7204"/>
                  </a:lnTo>
                  <a:cubicBezTo>
                    <a:pt x="9424" y="5092"/>
                    <a:pt x="9963" y="3624"/>
                    <a:pt x="10578" y="2574"/>
                  </a:cubicBezTo>
                  <a:lnTo>
                    <a:pt x="12729" y="505"/>
                  </a:lnTo>
                  <a:lnTo>
                    <a:pt x="21600" y="9075"/>
                  </a:lnTo>
                  <a:lnTo>
                    <a:pt x="16501" y="9427"/>
                  </a:lnTo>
                  <a:lnTo>
                    <a:pt x="16501" y="7826"/>
                  </a:lnTo>
                  <a:cubicBezTo>
                    <a:pt x="16501" y="5425"/>
                    <a:pt x="15328" y="3780"/>
                    <a:pt x="13701" y="3780"/>
                  </a:cubicBezTo>
                  <a:cubicBezTo>
                    <a:pt x="11279" y="3780"/>
                    <a:pt x="9273" y="7559"/>
                    <a:pt x="9273" y="12317"/>
                  </a:cubicBezTo>
                  <a:lnTo>
                    <a:pt x="9273" y="20722"/>
                  </a:lnTo>
                  <a:lnTo>
                    <a:pt x="8176" y="2160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02" name="AutoShape 6">
              <a:extLst>
                <a:ext uri="{FF2B5EF4-FFF2-40B4-BE49-F238E27FC236}">
                  <a16:creationId xmlns:a16="http://schemas.microsoft.com/office/drawing/2014/main" id="{7A92B2A7-C04A-420E-D9E4-B1B915CECE13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270283" y="673569"/>
              <a:ext cx="150846" cy="11120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8502"/>
                  </a:moveTo>
                  <a:lnTo>
                    <a:pt x="4679" y="3519"/>
                  </a:lnTo>
                  <a:cubicBezTo>
                    <a:pt x="7365" y="1648"/>
                    <a:pt x="10330" y="446"/>
                    <a:pt x="13428" y="0"/>
                  </a:cubicBezTo>
                  <a:cubicBezTo>
                    <a:pt x="19755" y="0"/>
                    <a:pt x="21600" y="7483"/>
                    <a:pt x="21600" y="13185"/>
                  </a:cubicBezTo>
                  <a:cubicBezTo>
                    <a:pt x="21402" y="16303"/>
                    <a:pt x="20546" y="19154"/>
                    <a:pt x="19211" y="21537"/>
                  </a:cubicBezTo>
                  <a:lnTo>
                    <a:pt x="19151" y="2160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03" name="AutoShape 7">
              <a:extLst>
                <a:ext uri="{FF2B5EF4-FFF2-40B4-BE49-F238E27FC236}">
                  <a16:creationId xmlns:a16="http://schemas.microsoft.com/office/drawing/2014/main" id="{2FF1C7FD-6492-4C28-DE58-81E2AA8756D7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886022" y="749822"/>
              <a:ext cx="117501" cy="111202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429" y="15277"/>
                  </a:moveTo>
                  <a:lnTo>
                    <a:pt x="0" y="11548"/>
                  </a:lnTo>
                  <a:lnTo>
                    <a:pt x="0" y="11370"/>
                  </a:lnTo>
                  <a:cubicBezTo>
                    <a:pt x="0" y="8350"/>
                    <a:pt x="1128" y="5507"/>
                    <a:pt x="3063" y="3376"/>
                  </a:cubicBezTo>
                  <a:cubicBezTo>
                    <a:pt x="4997" y="1244"/>
                    <a:pt x="7576" y="0"/>
                    <a:pt x="10316" y="0"/>
                  </a:cubicBezTo>
                  <a:cubicBezTo>
                    <a:pt x="13057" y="0"/>
                    <a:pt x="15636" y="1244"/>
                    <a:pt x="17570" y="3376"/>
                  </a:cubicBezTo>
                  <a:cubicBezTo>
                    <a:pt x="21600" y="7640"/>
                    <a:pt x="21600" y="14924"/>
                    <a:pt x="17570" y="19365"/>
                  </a:cubicBezTo>
                  <a:lnTo>
                    <a:pt x="12768" y="2160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04" name="AutoShape 8">
              <a:extLst>
                <a:ext uri="{FF2B5EF4-FFF2-40B4-BE49-F238E27FC236}">
                  <a16:creationId xmlns:a16="http://schemas.microsoft.com/office/drawing/2014/main" id="{540D00BB-0917-0D64-8696-33876D8DFD53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022578" y="873733"/>
              <a:ext cx="122264" cy="2510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11545"/>
                  </a:lnTo>
                  <a:lnTo>
                    <a:pt x="0" y="0"/>
                  </a:lnTo>
                  <a:lnTo>
                    <a:pt x="21600" y="8593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05" name="AutoShape 9">
              <a:extLst>
                <a:ext uri="{FF2B5EF4-FFF2-40B4-BE49-F238E27FC236}">
                  <a16:creationId xmlns:a16="http://schemas.microsoft.com/office/drawing/2014/main" id="{0DAAB017-41D6-665E-071E-C338FA9BB739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016574" y="538538"/>
              <a:ext cx="228651" cy="141385"/>
            </a:xfrm>
            <a:custGeom>
              <a:avLst/>
              <a:gdLst>
                <a:gd name="T0" fmla="*/ 10800 w 21600"/>
                <a:gd name="T1" fmla="+- 0 10895 191"/>
                <a:gd name="T2" fmla="*/ 10895 h 21409"/>
                <a:gd name="T3" fmla="*/ 10800 w 21600"/>
                <a:gd name="T4" fmla="+- 0 10895 191"/>
                <a:gd name="T5" fmla="*/ 10895 h 21409"/>
                <a:gd name="T6" fmla="*/ 10800 w 21600"/>
                <a:gd name="T7" fmla="+- 0 10895 191"/>
                <a:gd name="T8" fmla="*/ 10895 h 21409"/>
                <a:gd name="T9" fmla="*/ 10800 w 21600"/>
                <a:gd name="T10" fmla="+- 0 10895 191"/>
                <a:gd name="T11" fmla="*/ 10895 h 21409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409">
                  <a:moveTo>
                    <a:pt x="0" y="4018"/>
                  </a:moveTo>
                  <a:lnTo>
                    <a:pt x="1688" y="1819"/>
                  </a:lnTo>
                  <a:cubicBezTo>
                    <a:pt x="3604" y="572"/>
                    <a:pt x="5608" y="-121"/>
                    <a:pt x="7698" y="17"/>
                  </a:cubicBezTo>
                  <a:cubicBezTo>
                    <a:pt x="14427" y="-191"/>
                    <a:pt x="19147" y="5371"/>
                    <a:pt x="21087" y="15417"/>
                  </a:cubicBezTo>
                  <a:lnTo>
                    <a:pt x="21600" y="21409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06" name="AutoShape 10">
              <a:extLst>
                <a:ext uri="{FF2B5EF4-FFF2-40B4-BE49-F238E27FC236}">
                  <a16:creationId xmlns:a16="http://schemas.microsoft.com/office/drawing/2014/main" id="{B8FD6918-C939-E08C-E5FC-DF1102924831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732348" y="581430"/>
              <a:ext cx="209597" cy="1636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040" y="13450"/>
                  </a:moveTo>
                  <a:lnTo>
                    <a:pt x="9040" y="4393"/>
                  </a:lnTo>
                  <a:lnTo>
                    <a:pt x="0" y="4393"/>
                  </a:lnTo>
                  <a:lnTo>
                    <a:pt x="0" y="610"/>
                  </a:lnTo>
                  <a:cubicBezTo>
                    <a:pt x="6851" y="976"/>
                    <a:pt x="13988" y="244"/>
                    <a:pt x="21600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07" name="AutoShape 11">
              <a:extLst>
                <a:ext uri="{FF2B5EF4-FFF2-40B4-BE49-F238E27FC236}">
                  <a16:creationId xmlns:a16="http://schemas.microsoft.com/office/drawing/2014/main" id="{A251A6B7-8B44-7079-7EF4-899AAC486449}"/>
                </a:ext>
              </a:extLst>
            </p:cNvPr>
            <p:cNvSpPr>
              <a:spLocks/>
            </p:cNvSpPr>
            <p:nvPr/>
          </p:nvSpPr>
          <p:spPr bwMode="auto">
            <a:xfrm rot="7484128">
              <a:off x="1862454" y="713378"/>
              <a:ext cx="411449" cy="3953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612" y="21600"/>
                  </a:moveTo>
                  <a:lnTo>
                    <a:pt x="5070" y="12806"/>
                  </a:lnTo>
                  <a:lnTo>
                    <a:pt x="7394" y="6101"/>
                  </a:lnTo>
                  <a:lnTo>
                    <a:pt x="0" y="6101"/>
                  </a:lnTo>
                  <a:lnTo>
                    <a:pt x="0" y="0"/>
                  </a:lnTo>
                  <a:lnTo>
                    <a:pt x="18554" y="0"/>
                  </a:lnTo>
                  <a:lnTo>
                    <a:pt x="21600" y="5483"/>
                  </a:lnTo>
                  <a:lnTo>
                    <a:pt x="21600" y="6101"/>
                  </a:lnTo>
                  <a:lnTo>
                    <a:pt x="14735" y="6101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08" name="AutoShape 12">
              <a:extLst>
                <a:ext uri="{FF2B5EF4-FFF2-40B4-BE49-F238E27FC236}">
                  <a16:creationId xmlns:a16="http://schemas.microsoft.com/office/drawing/2014/main" id="{AF33F20E-89C5-3A77-6904-64CCEFE36924}"/>
                </a:ext>
              </a:extLst>
            </p:cNvPr>
            <p:cNvSpPr>
              <a:spLocks/>
            </p:cNvSpPr>
            <p:nvPr/>
          </p:nvSpPr>
          <p:spPr bwMode="auto">
            <a:xfrm rot="13089394">
              <a:off x="2137251" y="657683"/>
              <a:ext cx="550985" cy="479759"/>
            </a:xfrm>
            <a:custGeom>
              <a:avLst/>
              <a:gdLst>
                <a:gd name="T0" fmla="*/ 10800 w 21600"/>
                <a:gd name="T1" fmla="*/ 10732 h 21465"/>
                <a:gd name="T2" fmla="*/ 10800 w 21600"/>
                <a:gd name="T3" fmla="*/ 10732 h 21465"/>
                <a:gd name="T4" fmla="*/ 10800 w 21600"/>
                <a:gd name="T5" fmla="*/ 10732 h 21465"/>
                <a:gd name="T6" fmla="*/ 10800 w 21600"/>
                <a:gd name="T7" fmla="*/ 10732 h 21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465">
                  <a:moveTo>
                    <a:pt x="21600" y="15076"/>
                  </a:moveTo>
                  <a:cubicBezTo>
                    <a:pt x="16965" y="19608"/>
                    <a:pt x="10887" y="21202"/>
                    <a:pt x="7258" y="21451"/>
                  </a:cubicBezTo>
                  <a:cubicBezTo>
                    <a:pt x="5247" y="21600"/>
                    <a:pt x="3279" y="20604"/>
                    <a:pt x="1880" y="18960"/>
                  </a:cubicBezTo>
                  <a:cubicBezTo>
                    <a:pt x="394" y="17317"/>
                    <a:pt x="0" y="14478"/>
                    <a:pt x="0" y="10394"/>
                  </a:cubicBezTo>
                  <a:lnTo>
                    <a:pt x="0" y="4416"/>
                  </a:lnTo>
                  <a:lnTo>
                    <a:pt x="5867" y="0"/>
                  </a:lnTo>
                  <a:lnTo>
                    <a:pt x="5903" y="5663"/>
                  </a:lnTo>
                  <a:cubicBezTo>
                    <a:pt x="5772" y="8452"/>
                    <a:pt x="6165" y="11291"/>
                    <a:pt x="6952" y="13930"/>
                  </a:cubicBezTo>
                  <a:cubicBezTo>
                    <a:pt x="7652" y="16122"/>
                    <a:pt x="9445" y="17217"/>
                    <a:pt x="12199" y="17217"/>
                  </a:cubicBezTo>
                  <a:cubicBezTo>
                    <a:pt x="13555" y="17167"/>
                    <a:pt x="14866" y="16869"/>
                    <a:pt x="16134" y="16420"/>
                  </a:cubicBezTo>
                  <a:cubicBezTo>
                    <a:pt x="17971" y="15773"/>
                    <a:pt x="19764" y="14926"/>
                    <a:pt x="21513" y="13930"/>
                  </a:cubicBezTo>
                  <a:cubicBezTo>
                    <a:pt x="21556" y="14129"/>
                    <a:pt x="21600" y="14378"/>
                    <a:pt x="21600" y="14578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09" name="AutoShape 13">
              <a:extLst>
                <a:ext uri="{FF2B5EF4-FFF2-40B4-BE49-F238E27FC236}">
                  <a16:creationId xmlns:a16="http://schemas.microsoft.com/office/drawing/2014/main" id="{5CEED222-5B25-E477-BA02-A834C099F6FC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521511" y="495645"/>
              <a:ext cx="198481" cy="14774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9992"/>
                  </a:moveTo>
                  <a:lnTo>
                    <a:pt x="145" y="9808"/>
                  </a:lnTo>
                  <a:cubicBezTo>
                    <a:pt x="3682" y="4271"/>
                    <a:pt x="8751" y="791"/>
                    <a:pt x="14291" y="0"/>
                  </a:cubicBezTo>
                  <a:cubicBezTo>
                    <a:pt x="19950" y="0"/>
                    <a:pt x="21600" y="6644"/>
                    <a:pt x="21600" y="11706"/>
                  </a:cubicBezTo>
                  <a:cubicBezTo>
                    <a:pt x="21423" y="14475"/>
                    <a:pt x="20657" y="17006"/>
                    <a:pt x="19463" y="19122"/>
                  </a:cubicBezTo>
                  <a:lnTo>
                    <a:pt x="17098" y="2160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10" name="AutoShape 14">
              <a:extLst>
                <a:ext uri="{FF2B5EF4-FFF2-40B4-BE49-F238E27FC236}">
                  <a16:creationId xmlns:a16="http://schemas.microsoft.com/office/drawing/2014/main" id="{ED904551-E58F-4922-B497-B7FC1623516A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669181" y="1100904"/>
              <a:ext cx="185779" cy="1604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102" y="17139"/>
                  </a:moveTo>
                  <a:cubicBezTo>
                    <a:pt x="1511" y="14164"/>
                    <a:pt x="0" y="10199"/>
                    <a:pt x="0" y="5985"/>
                  </a:cubicBezTo>
                  <a:lnTo>
                    <a:pt x="0" y="5737"/>
                  </a:lnTo>
                  <a:lnTo>
                    <a:pt x="2110" y="0"/>
                  </a:lnTo>
                  <a:lnTo>
                    <a:pt x="21600" y="18397"/>
                  </a:lnTo>
                  <a:lnTo>
                    <a:pt x="19080" y="20361"/>
                  </a:lnTo>
                  <a:cubicBezTo>
                    <a:pt x="17434" y="21166"/>
                    <a:pt x="15653" y="21600"/>
                    <a:pt x="13817" y="21600"/>
                  </a:cubicBezTo>
                  <a:cubicBezTo>
                    <a:pt x="10147" y="21600"/>
                    <a:pt x="6693" y="20113"/>
                    <a:pt x="4102" y="17139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11" name="AutoShape 15">
              <a:extLst>
                <a:ext uri="{FF2B5EF4-FFF2-40B4-BE49-F238E27FC236}">
                  <a16:creationId xmlns:a16="http://schemas.microsoft.com/office/drawing/2014/main" id="{09339A60-146F-A36D-A0EE-E501CA8B1547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100034" y="1029416"/>
              <a:ext cx="416018" cy="4829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7163"/>
                  </a:moveTo>
                  <a:lnTo>
                    <a:pt x="9581" y="0"/>
                  </a:lnTo>
                  <a:lnTo>
                    <a:pt x="21600" y="7163"/>
                  </a:lnTo>
                  <a:close/>
                  <a:moveTo>
                    <a:pt x="0" y="21600"/>
                  </a:moveTo>
                  <a:lnTo>
                    <a:pt x="0" y="19104"/>
                  </a:lnTo>
                  <a:lnTo>
                    <a:pt x="1930" y="20468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12" name="AutoShape 16">
              <a:extLst>
                <a:ext uri="{FF2B5EF4-FFF2-40B4-BE49-F238E27FC236}">
                  <a16:creationId xmlns:a16="http://schemas.microsoft.com/office/drawing/2014/main" id="{4650ECD1-5862-38A4-FCF6-5390E7D74C40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566863" y="916626"/>
              <a:ext cx="198482" cy="17474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845" y="17491"/>
                  </a:moveTo>
                  <a:cubicBezTo>
                    <a:pt x="1417" y="14751"/>
                    <a:pt x="0" y="11098"/>
                    <a:pt x="0" y="7217"/>
                  </a:cubicBezTo>
                  <a:lnTo>
                    <a:pt x="0" y="6989"/>
                  </a:lnTo>
                  <a:lnTo>
                    <a:pt x="2615" y="0"/>
                  </a:lnTo>
                  <a:lnTo>
                    <a:pt x="21600" y="17612"/>
                  </a:lnTo>
                  <a:lnTo>
                    <a:pt x="17883" y="20459"/>
                  </a:lnTo>
                  <a:cubicBezTo>
                    <a:pt x="16340" y="21200"/>
                    <a:pt x="14670" y="21600"/>
                    <a:pt x="12950" y="21600"/>
                  </a:cubicBezTo>
                  <a:cubicBezTo>
                    <a:pt x="9511" y="21600"/>
                    <a:pt x="6273" y="20230"/>
                    <a:pt x="3845" y="17491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13" name="AutoShape 17">
              <a:extLst>
                <a:ext uri="{FF2B5EF4-FFF2-40B4-BE49-F238E27FC236}">
                  <a16:creationId xmlns:a16="http://schemas.microsoft.com/office/drawing/2014/main" id="{4DC07093-3144-C6E9-EAA8-ED815B2E53E3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449362" y="765708"/>
              <a:ext cx="201658" cy="1334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5557"/>
                  </a:moveTo>
                  <a:lnTo>
                    <a:pt x="4018" y="1488"/>
                  </a:lnTo>
                  <a:cubicBezTo>
                    <a:pt x="5539" y="521"/>
                    <a:pt x="7185" y="0"/>
                    <a:pt x="8881" y="0"/>
                  </a:cubicBezTo>
                  <a:cubicBezTo>
                    <a:pt x="12273" y="0"/>
                    <a:pt x="15465" y="2084"/>
                    <a:pt x="17859" y="5656"/>
                  </a:cubicBezTo>
                  <a:cubicBezTo>
                    <a:pt x="20353" y="9228"/>
                    <a:pt x="21600" y="14065"/>
                    <a:pt x="21600" y="18939"/>
                  </a:cubicBezTo>
                  <a:lnTo>
                    <a:pt x="21254" y="2160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14" name="AutoShape 18">
              <a:extLst>
                <a:ext uri="{FF2B5EF4-FFF2-40B4-BE49-F238E27FC236}">
                  <a16:creationId xmlns:a16="http://schemas.microsoft.com/office/drawing/2014/main" id="{13422B8C-52E6-595E-31E6-3BBF88B294A2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5120827" y="76253"/>
              <a:ext cx="285814" cy="4178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323" y="18379"/>
                  </a:moveTo>
                  <a:lnTo>
                    <a:pt x="12323" y="7269"/>
                  </a:lnTo>
                  <a:cubicBezTo>
                    <a:pt x="12323" y="7126"/>
                    <a:pt x="12323" y="6984"/>
                    <a:pt x="12323" y="6841"/>
                  </a:cubicBezTo>
                  <a:cubicBezTo>
                    <a:pt x="12115" y="5796"/>
                    <a:pt x="10731" y="5083"/>
                    <a:pt x="9208" y="5226"/>
                  </a:cubicBezTo>
                  <a:lnTo>
                    <a:pt x="0" y="5226"/>
                  </a:lnTo>
                  <a:lnTo>
                    <a:pt x="0" y="0"/>
                  </a:lnTo>
                  <a:lnTo>
                    <a:pt x="12946" y="0"/>
                  </a:lnTo>
                  <a:cubicBezTo>
                    <a:pt x="18554" y="0"/>
                    <a:pt x="21600" y="1663"/>
                    <a:pt x="21600" y="5226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15" name="AutoShape 19">
              <a:extLst>
                <a:ext uri="{FF2B5EF4-FFF2-40B4-BE49-F238E27FC236}">
                  <a16:creationId xmlns:a16="http://schemas.microsoft.com/office/drawing/2014/main" id="{CA78395E-2741-2E26-7E3E-9A07167AFC07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5300255" y="133443"/>
              <a:ext cx="525579" cy="457518"/>
            </a:xfrm>
            <a:custGeom>
              <a:avLst/>
              <a:gdLst>
                <a:gd name="T0" fmla="*/ 10800 w 21600"/>
                <a:gd name="T1" fmla="+- 0 10840 81"/>
                <a:gd name="T2" fmla="*/ 10840 h 21519"/>
                <a:gd name="T3" fmla="*/ 10800 w 21600"/>
                <a:gd name="T4" fmla="+- 0 10840 81"/>
                <a:gd name="T5" fmla="*/ 10840 h 21519"/>
                <a:gd name="T6" fmla="*/ 10800 w 21600"/>
                <a:gd name="T7" fmla="+- 0 10840 81"/>
                <a:gd name="T8" fmla="*/ 10840 h 21519"/>
                <a:gd name="T9" fmla="*/ 10800 w 21600"/>
                <a:gd name="T10" fmla="+- 0 10840 81"/>
                <a:gd name="T11" fmla="*/ 10840 h 21519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19">
                  <a:moveTo>
                    <a:pt x="4267" y="19543"/>
                  </a:moveTo>
                  <a:lnTo>
                    <a:pt x="4267" y="4331"/>
                  </a:lnTo>
                  <a:lnTo>
                    <a:pt x="0" y="4331"/>
                  </a:lnTo>
                  <a:lnTo>
                    <a:pt x="0" y="135"/>
                  </a:lnTo>
                  <a:lnTo>
                    <a:pt x="8685" y="135"/>
                  </a:lnTo>
                  <a:lnTo>
                    <a:pt x="8685" y="7142"/>
                  </a:lnTo>
                  <a:lnTo>
                    <a:pt x="8799" y="7142"/>
                  </a:lnTo>
                  <a:cubicBezTo>
                    <a:pt x="10007" y="3033"/>
                    <a:pt x="10951" y="1433"/>
                    <a:pt x="12764" y="568"/>
                  </a:cubicBezTo>
                  <a:cubicBezTo>
                    <a:pt x="13594" y="179"/>
                    <a:pt x="14463" y="-38"/>
                    <a:pt x="15369" y="6"/>
                  </a:cubicBezTo>
                  <a:cubicBezTo>
                    <a:pt x="19259" y="-81"/>
                    <a:pt x="21600" y="3033"/>
                    <a:pt x="21600" y="8396"/>
                  </a:cubicBezTo>
                  <a:lnTo>
                    <a:pt x="21600" y="8958"/>
                  </a:lnTo>
                  <a:lnTo>
                    <a:pt x="16464" y="9304"/>
                  </a:lnTo>
                  <a:lnTo>
                    <a:pt x="16464" y="7747"/>
                  </a:lnTo>
                  <a:cubicBezTo>
                    <a:pt x="16464" y="5412"/>
                    <a:pt x="15294" y="3812"/>
                    <a:pt x="13670" y="3812"/>
                  </a:cubicBezTo>
                  <a:cubicBezTo>
                    <a:pt x="11253" y="3812"/>
                    <a:pt x="9252" y="7488"/>
                    <a:pt x="9252" y="12116"/>
                  </a:cubicBezTo>
                  <a:lnTo>
                    <a:pt x="9252" y="20290"/>
                  </a:lnTo>
                  <a:lnTo>
                    <a:pt x="7678" y="21519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16" name="AutoShape 20">
              <a:extLst>
                <a:ext uri="{FF2B5EF4-FFF2-40B4-BE49-F238E27FC236}">
                  <a16:creationId xmlns:a16="http://schemas.microsoft.com/office/drawing/2014/main" id="{D23E7162-D587-687C-2E4F-6F253801CBC2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5254207" y="122323"/>
              <a:ext cx="160374" cy="12073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9428"/>
                  </a:moveTo>
                  <a:lnTo>
                    <a:pt x="5804" y="3272"/>
                  </a:lnTo>
                  <a:cubicBezTo>
                    <a:pt x="8311" y="1532"/>
                    <a:pt x="11079" y="414"/>
                    <a:pt x="13971" y="0"/>
                  </a:cubicBezTo>
                  <a:cubicBezTo>
                    <a:pt x="19877" y="0"/>
                    <a:pt x="21600" y="6958"/>
                    <a:pt x="21600" y="12259"/>
                  </a:cubicBezTo>
                  <a:cubicBezTo>
                    <a:pt x="21415" y="15158"/>
                    <a:pt x="20615" y="17808"/>
                    <a:pt x="19369" y="20024"/>
                  </a:cubicBezTo>
                  <a:lnTo>
                    <a:pt x="17870" y="2160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17" name="AutoShape 21">
              <a:extLst>
                <a:ext uri="{FF2B5EF4-FFF2-40B4-BE49-F238E27FC236}">
                  <a16:creationId xmlns:a16="http://schemas.microsoft.com/office/drawing/2014/main" id="{C4EAFB61-A8F6-7DAE-FF6C-1FBBE97D3102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4871534" y="203341"/>
              <a:ext cx="117501" cy="117557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2735" y="17750"/>
                  </a:moveTo>
                  <a:lnTo>
                    <a:pt x="0" y="10969"/>
                  </a:ln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7"/>
                    <a:pt x="21600" y="14175"/>
                    <a:pt x="17570" y="18394"/>
                  </a:cubicBezTo>
                  <a:cubicBezTo>
                    <a:pt x="15636" y="20419"/>
                    <a:pt x="13057" y="21600"/>
                    <a:pt x="10316" y="21600"/>
                  </a:cubicBezTo>
                  <a:lnTo>
                    <a:pt x="8824" y="20975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18" name="AutoShape 22">
              <a:extLst>
                <a:ext uri="{FF2B5EF4-FFF2-40B4-BE49-F238E27FC236}">
                  <a16:creationId xmlns:a16="http://schemas.microsoft.com/office/drawing/2014/main" id="{339A78F4-29AB-932C-1427-4C0C491D7C30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4752445" y="209696"/>
              <a:ext cx="71454" cy="381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19" name="AutoShape 23">
              <a:extLst>
                <a:ext uri="{FF2B5EF4-FFF2-40B4-BE49-F238E27FC236}">
                  <a16:creationId xmlns:a16="http://schemas.microsoft.com/office/drawing/2014/main" id="{EBB4DE9D-A1D7-0D56-37C5-EAA287282EBF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5057313" y="292303"/>
              <a:ext cx="208009" cy="44163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9040" y="15897"/>
                  </a:lnTo>
                  <a:lnTo>
                    <a:pt x="9040" y="1617"/>
                  </a:lnTo>
                  <a:lnTo>
                    <a:pt x="0" y="1617"/>
                  </a:lnTo>
                  <a:lnTo>
                    <a:pt x="0" y="225"/>
                  </a:lnTo>
                  <a:cubicBezTo>
                    <a:pt x="6851" y="359"/>
                    <a:pt x="13988" y="90"/>
                    <a:pt x="21600" y="0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20" name="AutoShape 24">
              <a:extLst>
                <a:ext uri="{FF2B5EF4-FFF2-40B4-BE49-F238E27FC236}">
                  <a16:creationId xmlns:a16="http://schemas.microsoft.com/office/drawing/2014/main" id="{81C16B73-DFD2-8609-8BC4-B719FCC43DA8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5717860" y="36538"/>
              <a:ext cx="184191" cy="17633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7319" y="14090"/>
                  </a:moveTo>
                  <a:lnTo>
                    <a:pt x="7319" y="4048"/>
                  </a:lnTo>
                  <a:lnTo>
                    <a:pt x="0" y="4048"/>
                  </a:lnTo>
                  <a:lnTo>
                    <a:pt x="2407" y="439"/>
                  </a:ln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21" name="AutoShape 25">
              <a:extLst>
                <a:ext uri="{FF2B5EF4-FFF2-40B4-BE49-F238E27FC236}">
                  <a16:creationId xmlns:a16="http://schemas.microsoft.com/office/drawing/2014/main" id="{26185C59-8B79-3A71-DB31-1B2F4D64D3CE}"/>
                </a:ext>
              </a:extLst>
            </p:cNvPr>
            <p:cNvSpPr>
              <a:spLocks/>
            </p:cNvSpPr>
            <p:nvPr/>
          </p:nvSpPr>
          <p:spPr bwMode="auto">
            <a:xfrm rot="7484128">
              <a:off x="5906018" y="237501"/>
              <a:ext cx="12709" cy="174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030" y="21600"/>
                  </a:moveTo>
                  <a:lnTo>
                    <a:pt x="0" y="9617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22" name="AutoShape 26">
              <a:extLst>
                <a:ext uri="{FF2B5EF4-FFF2-40B4-BE49-F238E27FC236}">
                  <a16:creationId xmlns:a16="http://schemas.microsoft.com/office/drawing/2014/main" id="{C885DFE5-E40B-6B55-C6FA-0340994DC964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5509851" y="1421802"/>
              <a:ext cx="49223" cy="540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3753"/>
                  </a:moveTo>
                  <a:lnTo>
                    <a:pt x="0" y="0"/>
                  </a:lnTo>
                  <a:lnTo>
                    <a:pt x="21600" y="13753"/>
                  </a:lnTo>
                  <a:close/>
                  <a:moveTo>
                    <a:pt x="0" y="21600"/>
                  </a:moveTo>
                  <a:lnTo>
                    <a:pt x="0" y="15257"/>
                  </a:lnTo>
                  <a:lnTo>
                    <a:pt x="5671" y="1954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23" name="AutoShape 27">
              <a:extLst>
                <a:ext uri="{FF2B5EF4-FFF2-40B4-BE49-F238E27FC236}">
                  <a16:creationId xmlns:a16="http://schemas.microsoft.com/office/drawing/2014/main" id="{CC7DFC63-07E8-0EEC-D470-DD58233FDB6A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5681340" y="1227992"/>
              <a:ext cx="308044" cy="2112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837" y="21600"/>
                  </a:moveTo>
                  <a:lnTo>
                    <a:pt x="0" y="19910"/>
                  </a:lnTo>
                  <a:lnTo>
                    <a:pt x="14511" y="0"/>
                  </a:lnTo>
                  <a:lnTo>
                    <a:pt x="21600" y="850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24" name="AutoShape 28">
              <a:extLst>
                <a:ext uri="{FF2B5EF4-FFF2-40B4-BE49-F238E27FC236}">
                  <a16:creationId xmlns:a16="http://schemas.microsoft.com/office/drawing/2014/main" id="{3C7AFB74-CB54-4FC4-62C9-DDEBA4187BC2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5131942" y="1092961"/>
              <a:ext cx="333449" cy="3955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6101"/>
                  </a:moveTo>
                  <a:lnTo>
                    <a:pt x="11143" y="0"/>
                  </a:lnTo>
                  <a:lnTo>
                    <a:pt x="21600" y="6101"/>
                  </a:lnTo>
                  <a:close/>
                  <a:moveTo>
                    <a:pt x="11885" y="21600"/>
                  </a:moveTo>
                  <a:lnTo>
                    <a:pt x="6269" y="12806"/>
                  </a:lnTo>
                  <a:lnTo>
                    <a:pt x="9142" y="6101"/>
                  </a:lnTo>
                  <a:lnTo>
                    <a:pt x="0" y="6101"/>
                  </a:lnTo>
                  <a:lnTo>
                    <a:pt x="0" y="0"/>
                  </a:lnTo>
                  <a:lnTo>
                    <a:pt x="6769" y="0"/>
                  </a:lnTo>
                  <a:lnTo>
                    <a:pt x="17638" y="7522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25" name="AutoShape 29">
              <a:extLst>
                <a:ext uri="{FF2B5EF4-FFF2-40B4-BE49-F238E27FC236}">
                  <a16:creationId xmlns:a16="http://schemas.microsoft.com/office/drawing/2014/main" id="{29D3F506-E380-9B3F-D016-279AC5D049D3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5890936" y="1054834"/>
              <a:ext cx="49223" cy="651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19773" y="0"/>
                  </a:lnTo>
                  <a:lnTo>
                    <a:pt x="21600" y="3292"/>
                  </a:lnTo>
                  <a:cubicBezTo>
                    <a:pt x="21600" y="8277"/>
                    <a:pt x="19088" y="13299"/>
                    <a:pt x="14063" y="1710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26" name="AutoShape 30">
              <a:extLst>
                <a:ext uri="{FF2B5EF4-FFF2-40B4-BE49-F238E27FC236}">
                  <a16:creationId xmlns:a16="http://schemas.microsoft.com/office/drawing/2014/main" id="{9A0382EE-B103-7AB3-633B-35F165EC40AE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5652758" y="638619"/>
              <a:ext cx="314395" cy="3955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878" y="21600"/>
                  </a:moveTo>
                  <a:lnTo>
                    <a:pt x="0" y="12921"/>
                  </a:lnTo>
                  <a:lnTo>
                    <a:pt x="11286" y="0"/>
                  </a:lnTo>
                  <a:lnTo>
                    <a:pt x="21600" y="0"/>
                  </a:lnTo>
                  <a:lnTo>
                    <a:pt x="21600" y="6101"/>
                  </a:lnTo>
                  <a:lnTo>
                    <a:pt x="12596" y="6101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27" name="AutoShape 31">
              <a:extLst>
                <a:ext uri="{FF2B5EF4-FFF2-40B4-BE49-F238E27FC236}">
                  <a16:creationId xmlns:a16="http://schemas.microsoft.com/office/drawing/2014/main" id="{5B54EF29-67AA-1C80-D8DF-B25CBA2E409F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5589244" y="807012"/>
              <a:ext cx="155610" cy="155683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8"/>
                    <a:pt x="3063" y="18562"/>
                  </a:cubicBezTo>
                  <a:cubicBezTo>
                    <a:pt x="1128" y="16537"/>
                    <a:pt x="0" y="13837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28" name="AutoShape 32">
              <a:extLst>
                <a:ext uri="{FF2B5EF4-FFF2-40B4-BE49-F238E27FC236}">
                  <a16:creationId xmlns:a16="http://schemas.microsoft.com/office/drawing/2014/main" id="{FDF69535-9487-DDE3-74AE-9BFC8703E6A1}"/>
                </a:ext>
              </a:extLst>
            </p:cNvPr>
            <p:cNvSpPr>
              <a:spLocks/>
            </p:cNvSpPr>
            <p:nvPr/>
          </p:nvSpPr>
          <p:spPr bwMode="auto">
            <a:xfrm rot="13089394">
              <a:off x="4079195" y="270063"/>
              <a:ext cx="96860" cy="10008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0" y="10803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29" name="AutoShape 33">
              <a:extLst>
                <a:ext uri="{FF2B5EF4-FFF2-40B4-BE49-F238E27FC236}">
                  <a16:creationId xmlns:a16="http://schemas.microsoft.com/office/drawing/2014/main" id="{0F8932BB-E8BE-5FE8-4805-8DAD7A1C4633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320201" y="911860"/>
              <a:ext cx="287402" cy="46863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323" y="21600"/>
                  </a:moveTo>
                  <a:lnTo>
                    <a:pt x="12323" y="6480"/>
                  </a:lnTo>
                  <a:cubicBezTo>
                    <a:pt x="12323" y="6353"/>
                    <a:pt x="12323" y="6226"/>
                    <a:pt x="12323" y="6099"/>
                  </a:cubicBezTo>
                  <a:cubicBezTo>
                    <a:pt x="12115" y="5167"/>
                    <a:pt x="10731" y="4532"/>
                    <a:pt x="9208" y="4659"/>
                  </a:cubicBezTo>
                  <a:lnTo>
                    <a:pt x="0" y="4659"/>
                  </a:lnTo>
                  <a:lnTo>
                    <a:pt x="0" y="0"/>
                  </a:lnTo>
                  <a:lnTo>
                    <a:pt x="2011" y="0"/>
                  </a:lnTo>
                  <a:lnTo>
                    <a:pt x="21600" y="9854"/>
                  </a:lnTo>
                  <a:lnTo>
                    <a:pt x="21600" y="19355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30" name="AutoShape 34">
              <a:extLst>
                <a:ext uri="{FF2B5EF4-FFF2-40B4-BE49-F238E27FC236}">
                  <a16:creationId xmlns:a16="http://schemas.microsoft.com/office/drawing/2014/main" id="{0F0755E9-2529-2678-4164-153EB2819BD5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750510" y="884854"/>
              <a:ext cx="247705" cy="51153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066" y="21600"/>
                  </a:moveTo>
                  <a:lnTo>
                    <a:pt x="9066" y="3768"/>
                  </a:lnTo>
                  <a:lnTo>
                    <a:pt x="0" y="3768"/>
                  </a:lnTo>
                  <a:lnTo>
                    <a:pt x="0" y="0"/>
                  </a:lnTo>
                  <a:lnTo>
                    <a:pt x="3892" y="0"/>
                  </a:lnTo>
                  <a:lnTo>
                    <a:pt x="18454" y="5797"/>
                  </a:lnTo>
                  <a:lnTo>
                    <a:pt x="18454" y="6294"/>
                  </a:lnTo>
                  <a:lnTo>
                    <a:pt x="18694" y="6294"/>
                  </a:lnTo>
                  <a:lnTo>
                    <a:pt x="18934" y="5988"/>
                  </a:lnTo>
                  <a:lnTo>
                    <a:pt x="21600" y="7050"/>
                  </a:lnTo>
                  <a:lnTo>
                    <a:pt x="19657" y="10761"/>
                  </a:lnTo>
                  <a:lnTo>
                    <a:pt x="19657" y="18104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31" name="AutoShape 35">
              <a:extLst>
                <a:ext uri="{FF2B5EF4-FFF2-40B4-BE49-F238E27FC236}">
                  <a16:creationId xmlns:a16="http://schemas.microsoft.com/office/drawing/2014/main" id="{C6076089-E1D8-554E-C5CB-363DC244E45E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402769" y="795892"/>
              <a:ext cx="385849" cy="2795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610" y="10836"/>
                  </a:moveTo>
                  <a:lnTo>
                    <a:pt x="18662" y="10836"/>
                  </a:lnTo>
                  <a:lnTo>
                    <a:pt x="670" y="21600"/>
                  </a:lnTo>
                  <a:lnTo>
                    <a:pt x="0" y="20317"/>
                  </a:lnTo>
                  <a:lnTo>
                    <a:pt x="12218" y="4420"/>
                  </a:lnTo>
                  <a:cubicBezTo>
                    <a:pt x="13764" y="1925"/>
                    <a:pt x="15981" y="356"/>
                    <a:pt x="18404" y="0"/>
                  </a:cubicBezTo>
                  <a:cubicBezTo>
                    <a:pt x="20878" y="0"/>
                    <a:pt x="21600" y="2994"/>
                    <a:pt x="21600" y="5275"/>
                  </a:cubicBezTo>
                  <a:cubicBezTo>
                    <a:pt x="21445" y="7770"/>
                    <a:pt x="20260" y="9838"/>
                    <a:pt x="18610" y="1083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32" name="AutoShape 36">
              <a:extLst>
                <a:ext uri="{FF2B5EF4-FFF2-40B4-BE49-F238E27FC236}">
                  <a16:creationId xmlns:a16="http://schemas.microsoft.com/office/drawing/2014/main" id="{E58B198B-1D39-4C53-4E3E-9C5F7E0B48F3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086787" y="1085018"/>
              <a:ext cx="117501" cy="117557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7"/>
                    <a:pt x="3063" y="18562"/>
                  </a:cubicBezTo>
                  <a:cubicBezTo>
                    <a:pt x="1128" y="16537"/>
                    <a:pt x="0" y="13837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33" name="AutoShape 37">
              <a:extLst>
                <a:ext uri="{FF2B5EF4-FFF2-40B4-BE49-F238E27FC236}">
                  <a16:creationId xmlns:a16="http://schemas.microsoft.com/office/drawing/2014/main" id="{6F7FCE5A-A8B6-DDDC-DD00-65A7B8468D7F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834318" y="668803"/>
              <a:ext cx="411255" cy="3955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6101"/>
                  </a:lnTo>
                  <a:lnTo>
                    <a:pt x="14734" y="6101"/>
                  </a:lnTo>
                  <a:lnTo>
                    <a:pt x="9612" y="21600"/>
                  </a:lnTo>
                  <a:lnTo>
                    <a:pt x="5070" y="12806"/>
                  </a:lnTo>
                  <a:lnTo>
                    <a:pt x="7394" y="6101"/>
                  </a:lnTo>
                  <a:lnTo>
                    <a:pt x="0" y="6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34" name="AutoShape 38">
              <a:extLst>
                <a:ext uri="{FF2B5EF4-FFF2-40B4-BE49-F238E27FC236}">
                  <a16:creationId xmlns:a16="http://schemas.microsoft.com/office/drawing/2014/main" id="{BCC3F66B-3447-C8E2-5C36-29A836926FEC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2820028" y="406683"/>
              <a:ext cx="585917" cy="6831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2" y="16246"/>
                  </a:moveTo>
                  <a:lnTo>
                    <a:pt x="85" y="16202"/>
                  </a:lnTo>
                  <a:cubicBezTo>
                    <a:pt x="25" y="15548"/>
                    <a:pt x="0" y="14836"/>
                    <a:pt x="0" y="14065"/>
                  </a:cubicBezTo>
                  <a:lnTo>
                    <a:pt x="0" y="2595"/>
                  </a:lnTo>
                  <a:lnTo>
                    <a:pt x="5815" y="0"/>
                  </a:lnTo>
                  <a:lnTo>
                    <a:pt x="5903" y="10492"/>
                  </a:lnTo>
                  <a:cubicBezTo>
                    <a:pt x="5772" y="12598"/>
                    <a:pt x="6165" y="14742"/>
                    <a:pt x="6952" y="16735"/>
                  </a:cubicBezTo>
                  <a:cubicBezTo>
                    <a:pt x="7652" y="18390"/>
                    <a:pt x="9445" y="19217"/>
                    <a:pt x="12199" y="19217"/>
                  </a:cubicBezTo>
                  <a:cubicBezTo>
                    <a:pt x="13555" y="19180"/>
                    <a:pt x="14866" y="18954"/>
                    <a:pt x="16134" y="18615"/>
                  </a:cubicBezTo>
                  <a:cubicBezTo>
                    <a:pt x="17971" y="18127"/>
                    <a:pt x="19764" y="17487"/>
                    <a:pt x="21513" y="16735"/>
                  </a:cubicBezTo>
                  <a:cubicBezTo>
                    <a:pt x="21556" y="16886"/>
                    <a:pt x="21600" y="17074"/>
                    <a:pt x="21600" y="17224"/>
                  </a:cubicBezTo>
                  <a:lnTo>
                    <a:pt x="21600" y="17600"/>
                  </a:lnTo>
                  <a:cubicBezTo>
                    <a:pt x="19283" y="19311"/>
                    <a:pt x="16604" y="20468"/>
                    <a:pt x="14052" y="21220"/>
                  </a:cubicBezTo>
                  <a:lnTo>
                    <a:pt x="12396" y="2160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35" name="AutoShape 39">
              <a:extLst>
                <a:ext uri="{FF2B5EF4-FFF2-40B4-BE49-F238E27FC236}">
                  <a16:creationId xmlns:a16="http://schemas.microsoft.com/office/drawing/2014/main" id="{27A125C2-8D3E-D3D5-8347-57E9830AF4BE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902944" y="406683"/>
              <a:ext cx="287401" cy="4702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4659"/>
                  </a:moveTo>
                  <a:lnTo>
                    <a:pt x="21600" y="19355"/>
                  </a:lnTo>
                  <a:lnTo>
                    <a:pt x="12323" y="21600"/>
                  </a:lnTo>
                  <a:lnTo>
                    <a:pt x="12323" y="6480"/>
                  </a:lnTo>
                  <a:cubicBezTo>
                    <a:pt x="12323" y="6353"/>
                    <a:pt x="12323" y="6226"/>
                    <a:pt x="12323" y="6099"/>
                  </a:cubicBezTo>
                  <a:cubicBezTo>
                    <a:pt x="12115" y="5167"/>
                    <a:pt x="10731" y="4532"/>
                    <a:pt x="9208" y="4659"/>
                  </a:cubicBezTo>
                  <a:lnTo>
                    <a:pt x="0" y="4659"/>
                  </a:lnTo>
                  <a:lnTo>
                    <a:pt x="0" y="0"/>
                  </a:lnTo>
                  <a:lnTo>
                    <a:pt x="12946" y="0"/>
                  </a:lnTo>
                  <a:cubicBezTo>
                    <a:pt x="18554" y="0"/>
                    <a:pt x="21600" y="1482"/>
                    <a:pt x="21600" y="4659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36" name="AutoShape 40">
              <a:extLst>
                <a:ext uri="{FF2B5EF4-FFF2-40B4-BE49-F238E27FC236}">
                  <a16:creationId xmlns:a16="http://schemas.microsoft.com/office/drawing/2014/main" id="{DCDF6E81-4F21-44E8-1EAD-8C1ED54BEBA9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4080783" y="459107"/>
              <a:ext cx="527167" cy="513119"/>
            </a:xfrm>
            <a:custGeom>
              <a:avLst/>
              <a:gdLst>
                <a:gd name="T0" fmla="*/ 10800 w 21600"/>
                <a:gd name="T1" fmla="+- 0 10836 72"/>
                <a:gd name="T2" fmla="*/ 10836 h 21528"/>
                <a:gd name="T3" fmla="*/ 10800 w 21600"/>
                <a:gd name="T4" fmla="+- 0 10836 72"/>
                <a:gd name="T5" fmla="*/ 10836 h 21528"/>
                <a:gd name="T6" fmla="*/ 10800 w 21600"/>
                <a:gd name="T7" fmla="+- 0 10836 72"/>
                <a:gd name="T8" fmla="*/ 10836 h 21528"/>
                <a:gd name="T9" fmla="*/ 10800 w 21600"/>
                <a:gd name="T10" fmla="+- 0 10836 72"/>
                <a:gd name="T11" fmla="*/ 10836 h 21528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28">
                  <a:moveTo>
                    <a:pt x="21600" y="7475"/>
                  </a:moveTo>
                  <a:lnTo>
                    <a:pt x="21600" y="7975"/>
                  </a:lnTo>
                  <a:lnTo>
                    <a:pt x="16464" y="8283"/>
                  </a:lnTo>
                  <a:lnTo>
                    <a:pt x="16464" y="6897"/>
                  </a:lnTo>
                  <a:cubicBezTo>
                    <a:pt x="16464" y="4818"/>
                    <a:pt x="15294" y="3393"/>
                    <a:pt x="13670" y="3393"/>
                  </a:cubicBezTo>
                  <a:cubicBezTo>
                    <a:pt x="11253" y="3393"/>
                    <a:pt x="9252" y="6666"/>
                    <a:pt x="9252" y="10786"/>
                  </a:cubicBezTo>
                  <a:lnTo>
                    <a:pt x="9252" y="18063"/>
                  </a:lnTo>
                  <a:lnTo>
                    <a:pt x="4267" y="21528"/>
                  </a:lnTo>
                  <a:lnTo>
                    <a:pt x="4267" y="3855"/>
                  </a:lnTo>
                  <a:lnTo>
                    <a:pt x="0" y="3855"/>
                  </a:lnTo>
                  <a:lnTo>
                    <a:pt x="0" y="121"/>
                  </a:lnTo>
                  <a:lnTo>
                    <a:pt x="8685" y="121"/>
                  </a:lnTo>
                  <a:lnTo>
                    <a:pt x="8685" y="6358"/>
                  </a:lnTo>
                  <a:lnTo>
                    <a:pt x="8799" y="6358"/>
                  </a:lnTo>
                  <a:cubicBezTo>
                    <a:pt x="10007" y="2700"/>
                    <a:pt x="10951" y="1276"/>
                    <a:pt x="12764" y="506"/>
                  </a:cubicBezTo>
                  <a:cubicBezTo>
                    <a:pt x="13594" y="159"/>
                    <a:pt x="14463" y="-33"/>
                    <a:pt x="15369" y="5"/>
                  </a:cubicBezTo>
                  <a:cubicBezTo>
                    <a:pt x="19259" y="-72"/>
                    <a:pt x="21600" y="2700"/>
                    <a:pt x="21600" y="7475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37" name="AutoShape 41">
              <a:extLst>
                <a:ext uri="{FF2B5EF4-FFF2-40B4-BE49-F238E27FC236}">
                  <a16:creationId xmlns:a16="http://schemas.microsoft.com/office/drawing/2014/main" id="{022BB9C7-A708-48A4-BB04-8AF5F96938BB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669529" y="581430"/>
              <a:ext cx="117501" cy="117557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7"/>
                    <a:pt x="3063" y="18562"/>
                  </a:cubicBezTo>
                  <a:cubicBezTo>
                    <a:pt x="1128" y="16537"/>
                    <a:pt x="0" y="13837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38" name="AutoShape 42">
              <a:extLst>
                <a:ext uri="{FF2B5EF4-FFF2-40B4-BE49-F238E27FC236}">
                  <a16:creationId xmlns:a16="http://schemas.microsoft.com/office/drawing/2014/main" id="{DA5F44B8-1A9A-472E-305A-3508CD171EF4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475811" y="351082"/>
              <a:ext cx="411255" cy="1906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704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12671"/>
                  </a:lnTo>
                  <a:lnTo>
                    <a:pt x="14734" y="12671"/>
                  </a:lnTo>
                  <a:lnTo>
                    <a:pt x="13314" y="21600"/>
                  </a:lnTo>
                  <a:lnTo>
                    <a:pt x="7047" y="14747"/>
                  </a:lnTo>
                  <a:lnTo>
                    <a:pt x="7394" y="12671"/>
                  </a:lnTo>
                  <a:lnTo>
                    <a:pt x="5149" y="12671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39" name="AutoShape 43">
              <a:extLst>
                <a:ext uri="{FF2B5EF4-FFF2-40B4-BE49-F238E27FC236}">
                  <a16:creationId xmlns:a16="http://schemas.microsoft.com/office/drawing/2014/main" id="{288A68EE-A6E3-1E1E-ADE9-27A4FAAB09EF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855308" y="668803"/>
              <a:ext cx="208008" cy="44322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21600"/>
                  </a:lnTo>
                  <a:lnTo>
                    <a:pt x="9040" y="15897"/>
                  </a:lnTo>
                  <a:lnTo>
                    <a:pt x="9040" y="1617"/>
                  </a:lnTo>
                  <a:lnTo>
                    <a:pt x="0" y="1617"/>
                  </a:lnTo>
                  <a:lnTo>
                    <a:pt x="0" y="225"/>
                  </a:lnTo>
                  <a:cubicBezTo>
                    <a:pt x="6851" y="359"/>
                    <a:pt x="13988" y="90"/>
                    <a:pt x="21600" y="0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40" name="AutoShape 44">
              <a:extLst>
                <a:ext uri="{FF2B5EF4-FFF2-40B4-BE49-F238E27FC236}">
                  <a16:creationId xmlns:a16="http://schemas.microsoft.com/office/drawing/2014/main" id="{3A30C686-8541-D5DE-A554-00812D0D7644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3369425" y="384443"/>
              <a:ext cx="150846" cy="1302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79"/>
                  </a:moveTo>
                  <a:lnTo>
                    <a:pt x="2593" y="3818"/>
                  </a:lnTo>
                  <a:cubicBezTo>
                    <a:pt x="4691" y="1407"/>
                    <a:pt x="7487" y="0"/>
                    <a:pt x="10458" y="0"/>
                  </a:cubicBezTo>
                  <a:cubicBezTo>
                    <a:pt x="13429" y="0"/>
                    <a:pt x="16226" y="1407"/>
                    <a:pt x="18323" y="3818"/>
                  </a:cubicBezTo>
                  <a:cubicBezTo>
                    <a:pt x="20508" y="6229"/>
                    <a:pt x="21600" y="9494"/>
                    <a:pt x="21600" y="12784"/>
                  </a:cubicBezTo>
                  <a:lnTo>
                    <a:pt x="18431" y="2160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41" name="AutoShape 45">
              <a:extLst>
                <a:ext uri="{FF2B5EF4-FFF2-40B4-BE49-F238E27FC236}">
                  <a16:creationId xmlns:a16="http://schemas.microsoft.com/office/drawing/2014/main" id="{67651902-2FD1-7B54-899D-0C85E649FE51}"/>
                </a:ext>
              </a:extLst>
            </p:cNvPr>
            <p:cNvSpPr>
              <a:spLocks/>
            </p:cNvSpPr>
            <p:nvPr/>
          </p:nvSpPr>
          <p:spPr bwMode="auto">
            <a:xfrm rot="7484128">
              <a:off x="4078309" y="1047779"/>
              <a:ext cx="393974" cy="3953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6101"/>
                  </a:moveTo>
                  <a:lnTo>
                    <a:pt x="17351" y="0"/>
                  </a:lnTo>
                  <a:lnTo>
                    <a:pt x="21600" y="6101"/>
                  </a:lnTo>
                  <a:close/>
                  <a:moveTo>
                    <a:pt x="10047" y="21600"/>
                  </a:moveTo>
                  <a:lnTo>
                    <a:pt x="5299" y="12806"/>
                  </a:lnTo>
                  <a:lnTo>
                    <a:pt x="7728" y="6101"/>
                  </a:lnTo>
                  <a:lnTo>
                    <a:pt x="0" y="6101"/>
                  </a:lnTo>
                  <a:lnTo>
                    <a:pt x="0" y="0"/>
                  </a:lnTo>
                  <a:lnTo>
                    <a:pt x="9248" y="0"/>
                  </a:lnTo>
                  <a:lnTo>
                    <a:pt x="14428" y="8919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42" name="AutoShape 46">
              <a:extLst>
                <a:ext uri="{FF2B5EF4-FFF2-40B4-BE49-F238E27FC236}">
                  <a16:creationId xmlns:a16="http://schemas.microsoft.com/office/drawing/2014/main" id="{00D08C85-20F4-225F-908E-125C20F62499}"/>
                </a:ext>
              </a:extLst>
            </p:cNvPr>
            <p:cNvSpPr>
              <a:spLocks/>
            </p:cNvSpPr>
            <p:nvPr/>
          </p:nvSpPr>
          <p:spPr bwMode="auto">
            <a:xfrm rot="13089394">
              <a:off x="4398354" y="1018297"/>
              <a:ext cx="544633" cy="290714"/>
            </a:xfrm>
            <a:custGeom>
              <a:avLst/>
              <a:gdLst>
                <a:gd name="T0" fmla="*/ 10800 w 21600"/>
                <a:gd name="T1" fmla="*/ 10689 h 21379"/>
                <a:gd name="T2" fmla="*/ 10800 w 21600"/>
                <a:gd name="T3" fmla="*/ 10689 h 21379"/>
                <a:gd name="T4" fmla="*/ 10800 w 21600"/>
                <a:gd name="T5" fmla="*/ 10689 h 21379"/>
                <a:gd name="T6" fmla="*/ 10800 w 21600"/>
                <a:gd name="T7" fmla="*/ 10689 h 21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379">
                  <a:moveTo>
                    <a:pt x="21600" y="10874"/>
                  </a:moveTo>
                  <a:cubicBezTo>
                    <a:pt x="16926" y="18325"/>
                    <a:pt x="10797" y="20945"/>
                    <a:pt x="7137" y="21354"/>
                  </a:cubicBezTo>
                  <a:cubicBezTo>
                    <a:pt x="5109" y="21600"/>
                    <a:pt x="3124" y="19962"/>
                    <a:pt x="1713" y="17260"/>
                  </a:cubicBezTo>
                  <a:cubicBezTo>
                    <a:pt x="964" y="15909"/>
                    <a:pt x="490" y="14067"/>
                    <a:pt x="203" y="11724"/>
                  </a:cubicBezTo>
                  <a:lnTo>
                    <a:pt x="0" y="7229"/>
                  </a:lnTo>
                  <a:lnTo>
                    <a:pt x="5891" y="0"/>
                  </a:lnTo>
                  <a:lnTo>
                    <a:pt x="5952" y="2287"/>
                  </a:lnTo>
                  <a:cubicBezTo>
                    <a:pt x="6134" y="4569"/>
                    <a:pt x="6431" y="6821"/>
                    <a:pt x="6828" y="8991"/>
                  </a:cubicBezTo>
                  <a:cubicBezTo>
                    <a:pt x="7534" y="12593"/>
                    <a:pt x="9342" y="14395"/>
                    <a:pt x="12120" y="14395"/>
                  </a:cubicBezTo>
                  <a:cubicBezTo>
                    <a:pt x="13487" y="14313"/>
                    <a:pt x="14809" y="13822"/>
                    <a:pt x="16088" y="13085"/>
                  </a:cubicBezTo>
                  <a:cubicBezTo>
                    <a:pt x="17940" y="12020"/>
                    <a:pt x="19748" y="10628"/>
                    <a:pt x="21512" y="8991"/>
                  </a:cubicBezTo>
                  <a:cubicBezTo>
                    <a:pt x="21556" y="9318"/>
                    <a:pt x="21600" y="9728"/>
                    <a:pt x="21600" y="10055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43" name="AutoShape 47">
              <a:extLst>
                <a:ext uri="{FF2B5EF4-FFF2-40B4-BE49-F238E27FC236}">
                  <a16:creationId xmlns:a16="http://schemas.microsoft.com/office/drawing/2014/main" id="{32CA6946-E968-F54D-64F1-75E62232C412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4649235" y="600493"/>
              <a:ext cx="454126" cy="327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610" y="10836"/>
                  </a:moveTo>
                  <a:lnTo>
                    <a:pt x="18662" y="10836"/>
                  </a:lnTo>
                  <a:lnTo>
                    <a:pt x="670" y="21600"/>
                  </a:lnTo>
                  <a:lnTo>
                    <a:pt x="0" y="20317"/>
                  </a:lnTo>
                  <a:lnTo>
                    <a:pt x="12218" y="4420"/>
                  </a:lnTo>
                  <a:cubicBezTo>
                    <a:pt x="13764" y="1925"/>
                    <a:pt x="15981" y="356"/>
                    <a:pt x="18404" y="0"/>
                  </a:cubicBezTo>
                  <a:cubicBezTo>
                    <a:pt x="20878" y="0"/>
                    <a:pt x="21600" y="2994"/>
                    <a:pt x="21600" y="5275"/>
                  </a:cubicBezTo>
                  <a:cubicBezTo>
                    <a:pt x="21445" y="7770"/>
                    <a:pt x="20260" y="9838"/>
                    <a:pt x="18610" y="10836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44" name="AutoShape 48">
              <a:extLst>
                <a:ext uri="{FF2B5EF4-FFF2-40B4-BE49-F238E27FC236}">
                  <a16:creationId xmlns:a16="http://schemas.microsoft.com/office/drawing/2014/main" id="{7BF0A98B-76DB-D868-0CF2-FB4C4DA3C3FD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4536497" y="381265"/>
              <a:ext cx="236591" cy="238291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7"/>
                    <a:pt x="3063" y="18562"/>
                  </a:cubicBezTo>
                  <a:cubicBezTo>
                    <a:pt x="1128" y="16537"/>
                    <a:pt x="0" y="13837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45" name="AutoShape 49">
              <a:extLst>
                <a:ext uri="{FF2B5EF4-FFF2-40B4-BE49-F238E27FC236}">
                  <a16:creationId xmlns:a16="http://schemas.microsoft.com/office/drawing/2014/main" id="{FC3269A5-46F3-FFD4-E7D3-C68C6F79D6F5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4053789" y="446399"/>
              <a:ext cx="117501" cy="119145"/>
            </a:xfrm>
            <a:custGeom>
              <a:avLst/>
              <a:gdLst>
                <a:gd name="T0" fmla="*/ 10296 w 20593"/>
                <a:gd name="T1" fmla="*/ 10800 h 21600"/>
                <a:gd name="T2" fmla="*/ 10296 w 20593"/>
                <a:gd name="T3" fmla="*/ 10800 h 21600"/>
                <a:gd name="T4" fmla="*/ 10296 w 20593"/>
                <a:gd name="T5" fmla="*/ 10800 h 21600"/>
                <a:gd name="T6" fmla="*/ 10296 w 2059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93" h="21600">
                  <a:moveTo>
                    <a:pt x="17570" y="18394"/>
                  </a:moveTo>
                  <a:cubicBezTo>
                    <a:pt x="15636" y="20419"/>
                    <a:pt x="13057" y="21600"/>
                    <a:pt x="10316" y="21600"/>
                  </a:cubicBezTo>
                  <a:cubicBezTo>
                    <a:pt x="7576" y="21600"/>
                    <a:pt x="4997" y="20587"/>
                    <a:pt x="3063" y="18562"/>
                  </a:cubicBezTo>
                  <a:cubicBezTo>
                    <a:pt x="1128" y="16537"/>
                    <a:pt x="0" y="13837"/>
                    <a:pt x="0" y="10969"/>
                  </a:cubicBezTo>
                  <a:lnTo>
                    <a:pt x="0" y="10800"/>
                  </a:lnTo>
                  <a:cubicBezTo>
                    <a:pt x="0" y="7931"/>
                    <a:pt x="1128" y="5231"/>
                    <a:pt x="3063" y="3206"/>
                  </a:cubicBezTo>
                  <a:cubicBezTo>
                    <a:pt x="4997" y="1181"/>
                    <a:pt x="7576" y="0"/>
                    <a:pt x="10316" y="0"/>
                  </a:cubicBezTo>
                  <a:cubicBezTo>
                    <a:pt x="13057" y="0"/>
                    <a:pt x="15636" y="1181"/>
                    <a:pt x="17570" y="3206"/>
                  </a:cubicBezTo>
                  <a:cubicBezTo>
                    <a:pt x="21600" y="7256"/>
                    <a:pt x="21600" y="14175"/>
                    <a:pt x="17570" y="18394"/>
                  </a:cubicBez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46" name="AutoShape 50">
              <a:extLst>
                <a:ext uri="{FF2B5EF4-FFF2-40B4-BE49-F238E27FC236}">
                  <a16:creationId xmlns:a16="http://schemas.microsoft.com/office/drawing/2014/main" id="{E8B8627D-D904-6421-C08D-8BAF7431B8BB}"/>
                </a:ext>
              </a:extLst>
            </p:cNvPr>
            <p:cNvSpPr>
              <a:spLocks/>
            </p:cNvSpPr>
            <p:nvPr/>
          </p:nvSpPr>
          <p:spPr bwMode="auto">
            <a:xfrm rot="8716295">
              <a:off x="4431698" y="211285"/>
              <a:ext cx="206421" cy="1477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6718"/>
                  </a:moveTo>
                  <a:lnTo>
                    <a:pt x="466" y="5171"/>
                  </a:lnTo>
                  <a:cubicBezTo>
                    <a:pt x="2798" y="1905"/>
                    <a:pt x="5908" y="0"/>
                    <a:pt x="9211" y="0"/>
                  </a:cubicBezTo>
                  <a:cubicBezTo>
                    <a:pt x="12515" y="0"/>
                    <a:pt x="15624" y="1905"/>
                    <a:pt x="17956" y="5171"/>
                  </a:cubicBezTo>
                  <a:cubicBezTo>
                    <a:pt x="20385" y="8436"/>
                    <a:pt x="21600" y="12858"/>
                    <a:pt x="21600" y="17315"/>
                  </a:cubicBezTo>
                  <a:lnTo>
                    <a:pt x="21006" y="2160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  <a:ln>
              <a:noFill/>
            </a:ln>
            <a:effectLst/>
          </p:spPr>
          <p:txBody>
            <a:bodyPr lIns="45720" rIns="45720" anchor="ctr"/>
            <a:lstStyle>
              <a:lvl1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defTabSz="912813"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4572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9144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13716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1828800" indent="2436813" defTabSz="912813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3A1B0B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>
                <a:defRPr/>
              </a:pPr>
              <a:endParaRPr lang="fr-FR" altLang="fr-FR" sz="180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37892" name="AutoShape 51">
            <a:extLst>
              <a:ext uri="{FF2B5EF4-FFF2-40B4-BE49-F238E27FC236}">
                <a16:creationId xmlns:a16="http://schemas.microsoft.com/office/drawing/2014/main" id="{13264C71-D844-0D03-D92A-10B693FE2FD5}"/>
              </a:ext>
            </a:extLst>
          </p:cNvPr>
          <p:cNvSpPr>
            <a:spLocks/>
          </p:cNvSpPr>
          <p:nvPr/>
        </p:nvSpPr>
        <p:spPr bwMode="auto">
          <a:xfrm>
            <a:off x="0" y="5854700"/>
            <a:ext cx="9142413" cy="1003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009DE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/>
          <a:lstStyle/>
          <a:p>
            <a:endParaRPr lang="fr-FR"/>
          </a:p>
        </p:txBody>
      </p:sp>
      <p:pic>
        <p:nvPicPr>
          <p:cNvPr id="37893" name="Picture 52">
            <a:extLst>
              <a:ext uri="{FF2B5EF4-FFF2-40B4-BE49-F238E27FC236}">
                <a16:creationId xmlns:a16="http://schemas.microsoft.com/office/drawing/2014/main" id="{6FCBEF1C-1F07-7007-F029-43DC5E302A1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988" y="2611438"/>
            <a:ext cx="3500437" cy="1046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49" name="Rectangle 53">
            <a:extLst>
              <a:ext uri="{FF2B5EF4-FFF2-40B4-BE49-F238E27FC236}">
                <a16:creationId xmlns:a16="http://schemas.microsoft.com/office/drawing/2014/main" id="{64D46224-CD2D-80D5-6D6B-8FF445C30EE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5486400" y="6356350"/>
            <a:ext cx="2133600" cy="368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60957" tIns="60957" rIns="60957" bIns="60957" numCol="1" anchor="t" anchorCtr="0" compatLnSpc="1">
            <a:prstTxWarp prst="textNoShape">
              <a:avLst/>
            </a:prstTxWarp>
          </a:bodyPr>
          <a:lstStyle>
            <a:lvl1pPr algn="ctr" eaLnBrk="1">
              <a:defRPr sz="1100"/>
            </a:lvl1pPr>
          </a:lstStyle>
          <a:p>
            <a:pPr>
              <a:defRPr/>
            </a:pPr>
            <a:fld id="{3C8218B2-4CA5-6E44-B07B-8FEF3C3C6FC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 kern="1200">
          <a:solidFill>
            <a:srgbClr val="3A1B0B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>
          <a:solidFill>
            <a:srgbClr val="3A1B0B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>
          <a:solidFill>
            <a:srgbClr val="3A1B0B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>
          <a:solidFill>
            <a:srgbClr val="3A1B0B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>
          <a:solidFill>
            <a:srgbClr val="3A1B0B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l" defTabSz="912813" rtl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>
          <a:solidFill>
            <a:srgbClr val="3A1B0B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l" defTabSz="912813" rtl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>
          <a:solidFill>
            <a:srgbClr val="3A1B0B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l" defTabSz="912813" rtl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>
          <a:solidFill>
            <a:srgbClr val="3A1B0B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l" defTabSz="912813" rtl="0" fontAlgn="base" hangingPunct="0">
        <a:lnSpc>
          <a:spcPct val="90000"/>
        </a:lnSpc>
        <a:spcBef>
          <a:spcPct val="0"/>
        </a:spcBef>
        <a:spcAft>
          <a:spcPct val="0"/>
        </a:spcAft>
        <a:defRPr sz="2900" b="1">
          <a:solidFill>
            <a:srgbClr val="3A1B0B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lvl1pPr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defRPr sz="1900" b="1" kern="1200">
          <a:solidFill>
            <a:srgbClr val="009DE0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defRPr sz="1900" b="1" kern="1200">
          <a:solidFill>
            <a:srgbClr val="009DE0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455613" indent="-4556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Blip>
          <a:blip r:embed="rId14"/>
        </a:buBlip>
        <a:defRPr sz="1900" b="1" kern="1200">
          <a:solidFill>
            <a:srgbClr val="009DE0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455613" indent="-4556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Blip>
          <a:blip r:embed="rId15"/>
        </a:buBlip>
        <a:defRPr sz="1900" b="1" kern="1200">
          <a:solidFill>
            <a:srgbClr val="009DE0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455613" indent="-4556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Blip>
          <a:blip r:embed="rId16"/>
        </a:buBlip>
        <a:defRPr sz="1900" b="1" kern="1200">
          <a:solidFill>
            <a:srgbClr val="009DE0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B51777E-3B94-237B-F373-5B52ACD98889}"/>
              </a:ext>
            </a:extLst>
          </p:cNvPr>
          <p:cNvSpPr/>
          <p:nvPr/>
        </p:nvSpPr>
        <p:spPr bwMode="auto">
          <a:xfrm>
            <a:off x="1043608" y="116632"/>
            <a:ext cx="3096344" cy="936104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60801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3A1B0B"/>
              </a:solidFill>
              <a:effectLst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itre 2">
            <a:extLst>
              <a:ext uri="{FF2B5EF4-FFF2-40B4-BE49-F238E27FC236}">
                <a16:creationId xmlns:a16="http://schemas.microsoft.com/office/drawing/2014/main" id="{9BF542BC-FC54-D0F2-FB89-CD5DA43A7651}"/>
              </a:ext>
            </a:extLst>
          </p:cNvPr>
          <p:cNvSpPr txBox="1">
            <a:spLocks/>
          </p:cNvSpPr>
          <p:nvPr/>
        </p:nvSpPr>
        <p:spPr>
          <a:xfrm>
            <a:off x="1198859" y="349390"/>
            <a:ext cx="7316491" cy="424732"/>
          </a:xfrm>
          <a:prstGeom prst="rect">
            <a:avLst/>
          </a:prstGeom>
        </p:spPr>
        <p:txBody>
          <a:bodyPr/>
          <a:lstStyle>
            <a:lvl1pPr algn="l" defTabSz="9128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900" b="1" kern="1200">
                <a:solidFill>
                  <a:srgbClr val="3A1B0B"/>
                </a:solidFill>
                <a:latin typeface="+mj-lt"/>
                <a:ea typeface="+mj-ea"/>
                <a:cs typeface="+mj-cs"/>
                <a:sym typeface="Arial" panose="020B0604020202020204" pitchFamily="34" charset="0"/>
              </a:defRPr>
            </a:lvl1pPr>
            <a:lvl2pPr algn="l" defTabSz="9128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algn="l" defTabSz="9128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algn="l" defTabSz="9128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algn="l" defTabSz="9128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algn="l" defTabSz="912813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algn="l" defTabSz="912813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algn="l" defTabSz="912813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algn="l" defTabSz="912813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r-FR" dirty="0"/>
              <a:t>Direction de la communication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74A22CD-F450-2566-CAAD-747F5B4CB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8859" y="1556792"/>
            <a:ext cx="7772400" cy="507779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108AA9F-C15A-DE5C-E9D8-2F48F49AD104}"/>
              </a:ext>
            </a:extLst>
          </p:cNvPr>
          <p:cNvSpPr/>
          <p:nvPr/>
        </p:nvSpPr>
        <p:spPr bwMode="auto">
          <a:xfrm>
            <a:off x="1198859" y="6165304"/>
            <a:ext cx="2293021" cy="692696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60801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rgbClr val="3A1B0B"/>
              </a:solidFill>
              <a:effectLst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410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F5F867B-FB16-AFFD-5FD8-8AAEC2E65DDD}"/>
              </a:ext>
            </a:extLst>
          </p:cNvPr>
          <p:cNvSpPr txBox="1">
            <a:spLocks/>
          </p:cNvSpPr>
          <p:nvPr/>
        </p:nvSpPr>
        <p:spPr>
          <a:xfrm>
            <a:off x="1198859" y="349390"/>
            <a:ext cx="7316491" cy="424732"/>
          </a:xfrm>
          <a:prstGeom prst="rect">
            <a:avLst/>
          </a:prstGeom>
        </p:spPr>
        <p:txBody>
          <a:bodyPr/>
          <a:lstStyle>
            <a:lvl1pPr algn="l" defTabSz="9128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900" b="1" kern="1200">
                <a:solidFill>
                  <a:srgbClr val="3A1B0B"/>
                </a:solidFill>
                <a:latin typeface="+mj-lt"/>
                <a:ea typeface="+mj-ea"/>
                <a:cs typeface="+mj-cs"/>
                <a:sym typeface="Arial" panose="020B0604020202020204" pitchFamily="34" charset="0"/>
              </a:defRPr>
            </a:lvl1pPr>
            <a:lvl2pPr algn="l" defTabSz="9128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algn="l" defTabSz="9128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algn="l" defTabSz="9128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algn="l" defTabSz="9128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457200" algn="l" defTabSz="912813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914400" algn="l" defTabSz="912813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371600" algn="l" defTabSz="912813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828800" algn="l" defTabSz="912813" rtl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3A1B0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r-FR" dirty="0"/>
              <a:t>Studio graphique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5706C5A-6CC3-3C11-3C1F-E9D4C8534C95}"/>
              </a:ext>
            </a:extLst>
          </p:cNvPr>
          <p:cNvSpPr txBox="1"/>
          <p:nvPr/>
        </p:nvSpPr>
        <p:spPr>
          <a:xfrm>
            <a:off x="1196786" y="1628800"/>
            <a:ext cx="1964485" cy="2054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009FE3"/>
                </a:solidFill>
              </a:rPr>
              <a:t>Anne-Cécile Tessier</a:t>
            </a:r>
          </a:p>
          <a:p>
            <a:r>
              <a:rPr lang="fr-FR" sz="1200" dirty="0"/>
              <a:t>Responsable du studio</a:t>
            </a:r>
          </a:p>
          <a:p>
            <a:r>
              <a:rPr lang="fr-FR" sz="1200" dirty="0"/>
              <a:t>graphiste</a:t>
            </a:r>
          </a:p>
          <a:p>
            <a:endParaRPr lang="fr-FR" sz="1200" dirty="0"/>
          </a:p>
          <a:p>
            <a:r>
              <a:rPr lang="fr-FR" sz="1200" b="1" dirty="0">
                <a:solidFill>
                  <a:srgbClr val="009FE3"/>
                </a:solidFill>
              </a:rPr>
              <a:t>Sylvie </a:t>
            </a:r>
            <a:r>
              <a:rPr lang="fr-FR" sz="1200" b="1" dirty="0" err="1">
                <a:solidFill>
                  <a:srgbClr val="009FE3"/>
                </a:solidFill>
              </a:rPr>
              <a:t>Dubroca</a:t>
            </a:r>
            <a:br>
              <a:rPr lang="fr-FR" sz="1200" dirty="0"/>
            </a:br>
            <a:r>
              <a:rPr lang="fr-FR" sz="1200" dirty="0"/>
              <a:t>Graphiste</a:t>
            </a:r>
          </a:p>
          <a:p>
            <a:endParaRPr lang="fr-FR" sz="1100" dirty="0"/>
          </a:p>
          <a:p>
            <a:r>
              <a:rPr lang="fr-FR" sz="1200" b="1" dirty="0">
                <a:solidFill>
                  <a:srgbClr val="009FE3"/>
                </a:solidFill>
              </a:rPr>
              <a:t>Jacques </a:t>
            </a:r>
            <a:r>
              <a:rPr lang="fr-FR" sz="1200" b="1" dirty="0" err="1">
                <a:solidFill>
                  <a:srgbClr val="009FE3"/>
                </a:solidFill>
              </a:rPr>
              <a:t>Machemy</a:t>
            </a:r>
            <a:endParaRPr lang="fr-FR" sz="1200" b="1" dirty="0">
              <a:solidFill>
                <a:srgbClr val="009FE3"/>
              </a:solidFill>
            </a:endParaRPr>
          </a:p>
          <a:p>
            <a:r>
              <a:rPr lang="fr-FR" sz="1100" dirty="0"/>
              <a:t>Graphiste</a:t>
            </a:r>
          </a:p>
          <a:p>
            <a:endParaRPr lang="fr-FR" sz="1050" dirty="0"/>
          </a:p>
          <a:p>
            <a:endParaRPr lang="fr-FR" sz="1100" dirty="0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2228792D-B7B6-8638-CD85-769D3438C572}"/>
              </a:ext>
            </a:extLst>
          </p:cNvPr>
          <p:cNvSpPr txBox="1">
            <a:spLocks/>
          </p:cNvSpPr>
          <p:nvPr/>
        </p:nvSpPr>
        <p:spPr>
          <a:xfrm>
            <a:off x="3779912" y="1628800"/>
            <a:ext cx="5053520" cy="4464496"/>
          </a:xfrm>
          <a:prstGeom prst="rect">
            <a:avLst/>
          </a:prstGeom>
        </p:spPr>
        <p:txBody>
          <a:bodyPr/>
          <a:lstStyle>
            <a:lvl1pPr algn="l" defTabSz="9128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defRPr sz="1900" b="1" kern="1200">
                <a:solidFill>
                  <a:srgbClr val="009DE0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1pPr>
            <a:lvl2pPr algn="l" defTabSz="9128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defRPr sz="1900" b="1" kern="1200">
                <a:solidFill>
                  <a:srgbClr val="009DE0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2pPr>
            <a:lvl3pPr marL="455613" indent="-455613" algn="l" defTabSz="9128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Blip>
                <a:blip r:embed="rId3"/>
              </a:buBlip>
              <a:defRPr sz="1900" b="1" kern="1200">
                <a:solidFill>
                  <a:srgbClr val="009DE0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3pPr>
            <a:lvl4pPr marL="455613" indent="-455613" algn="l" defTabSz="9128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Blip>
                <a:blip r:embed="rId4"/>
              </a:buBlip>
              <a:defRPr sz="1900" b="1" kern="1200">
                <a:solidFill>
                  <a:srgbClr val="009DE0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4pPr>
            <a:lvl5pPr marL="455613" indent="-455613" algn="l" defTabSz="9128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Blip>
                <a:blip r:embed="rId5"/>
              </a:buBlip>
              <a:defRPr sz="1900" b="1" kern="1200">
                <a:solidFill>
                  <a:srgbClr val="009DE0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800" dirty="0">
                <a:solidFill>
                  <a:schemeClr val="tx1"/>
                </a:solidFill>
              </a:rPr>
              <a:t>Missions</a:t>
            </a:r>
            <a:endParaRPr lang="fr-FR" sz="1800" b="0" dirty="0">
              <a:solidFill>
                <a:schemeClr val="tx1"/>
              </a:solidFill>
            </a:endParaRPr>
          </a:p>
          <a:p>
            <a:pPr lvl="2">
              <a:lnSpc>
                <a:spcPct val="120000"/>
              </a:lnSpc>
            </a:pPr>
            <a:r>
              <a:rPr lang="fr-FR" sz="1800" b="0" dirty="0">
                <a:solidFill>
                  <a:schemeClr val="accent4"/>
                </a:solidFill>
              </a:rPr>
              <a:t>Garantir la cohérence de l’identité visuelle de l’université et le respect de la charte graphique </a:t>
            </a:r>
          </a:p>
          <a:p>
            <a:pPr lvl="2">
              <a:lnSpc>
                <a:spcPct val="120000"/>
              </a:lnSpc>
            </a:pPr>
            <a:r>
              <a:rPr lang="fr-FR" sz="1800" b="0" dirty="0">
                <a:solidFill>
                  <a:schemeClr val="accent4"/>
                </a:solidFill>
              </a:rPr>
              <a:t>Conseil : définition des besoins et accompagnement</a:t>
            </a:r>
          </a:p>
          <a:p>
            <a:pPr lvl="2">
              <a:lnSpc>
                <a:spcPct val="120000"/>
              </a:lnSpc>
            </a:pPr>
            <a:r>
              <a:rPr lang="fr-FR" sz="1800" b="0" dirty="0">
                <a:solidFill>
                  <a:schemeClr val="accent4"/>
                </a:solidFill>
              </a:rPr>
              <a:t>Conception graphique, campagne </a:t>
            </a:r>
            <a:r>
              <a:rPr lang="fr-FR" sz="1800" b="0" dirty="0" err="1">
                <a:solidFill>
                  <a:schemeClr val="accent4"/>
                </a:solidFill>
              </a:rPr>
              <a:t>multi-formats</a:t>
            </a:r>
            <a:r>
              <a:rPr lang="fr-FR" sz="1800" b="0" dirty="0">
                <a:solidFill>
                  <a:schemeClr val="accent4"/>
                </a:solidFill>
              </a:rPr>
              <a:t> </a:t>
            </a:r>
            <a:r>
              <a:rPr lang="fr-FR" sz="1800" b="0" dirty="0" err="1">
                <a:solidFill>
                  <a:schemeClr val="accent4"/>
                </a:solidFill>
              </a:rPr>
              <a:t>print</a:t>
            </a:r>
            <a:r>
              <a:rPr lang="fr-FR" sz="1800" b="0" dirty="0">
                <a:solidFill>
                  <a:schemeClr val="accent4"/>
                </a:solidFill>
              </a:rPr>
              <a:t> et digital </a:t>
            </a:r>
          </a:p>
          <a:p>
            <a:pPr lvl="2">
              <a:lnSpc>
                <a:spcPct val="120000"/>
              </a:lnSpc>
            </a:pPr>
            <a:r>
              <a:rPr lang="fr-FR" sz="1800" b="0" dirty="0">
                <a:solidFill>
                  <a:schemeClr val="accent4"/>
                </a:solidFill>
              </a:rPr>
              <a:t>Suivi des étapes de production (du brief au BAT) et contrôle qualité</a:t>
            </a:r>
          </a:p>
        </p:txBody>
      </p:sp>
    </p:spTree>
    <p:extLst>
      <p:ext uri="{BB962C8B-B14F-4D97-AF65-F5344CB8AC3E}">
        <p14:creationId xmlns:p14="http://schemas.microsoft.com/office/powerpoint/2010/main" val="2827028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FE2A67-F9A2-1543-AF4A-E2902C546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Studio graphique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AFAF7B0F-E8FC-7E45-8980-2BCBFD992FBE}"/>
              </a:ext>
            </a:extLst>
          </p:cNvPr>
          <p:cNvSpPr txBox="1">
            <a:spLocks/>
          </p:cNvSpPr>
          <p:nvPr/>
        </p:nvSpPr>
        <p:spPr>
          <a:xfrm>
            <a:off x="1331640" y="1628800"/>
            <a:ext cx="7501792" cy="4464496"/>
          </a:xfrm>
          <a:prstGeom prst="rect">
            <a:avLst/>
          </a:prstGeom>
        </p:spPr>
        <p:txBody>
          <a:bodyPr/>
          <a:lstStyle>
            <a:lvl1pPr algn="l" defTabSz="9128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defRPr sz="1900" b="1" kern="1200">
                <a:solidFill>
                  <a:srgbClr val="009DE0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1pPr>
            <a:lvl2pPr algn="l" defTabSz="9128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defRPr sz="1900" b="1" kern="1200">
                <a:solidFill>
                  <a:srgbClr val="009DE0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2pPr>
            <a:lvl3pPr marL="455613" indent="-455613" algn="l" defTabSz="9128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Blip>
                <a:blip r:embed="rId2"/>
              </a:buBlip>
              <a:defRPr sz="1900" b="1" kern="1200">
                <a:solidFill>
                  <a:srgbClr val="009DE0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3pPr>
            <a:lvl4pPr marL="455613" indent="-455613" algn="l" defTabSz="9128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Blip>
                <a:blip r:embed="rId3"/>
              </a:buBlip>
              <a:defRPr sz="1900" b="1" kern="1200">
                <a:solidFill>
                  <a:srgbClr val="009DE0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4pPr>
            <a:lvl5pPr marL="455613" indent="-455613" algn="l" defTabSz="9128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Blip>
                <a:blip r:embed="rId4"/>
              </a:buBlip>
              <a:defRPr sz="1900" b="1" kern="1200">
                <a:solidFill>
                  <a:srgbClr val="009DE0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800" dirty="0">
                <a:solidFill>
                  <a:schemeClr val="tx1"/>
                </a:solidFill>
              </a:rPr>
              <a:t>Compétences</a:t>
            </a:r>
            <a:endParaRPr lang="fr-FR" sz="1800" b="0" dirty="0">
              <a:solidFill>
                <a:schemeClr val="tx1"/>
              </a:solidFill>
            </a:endParaRPr>
          </a:p>
          <a:p>
            <a:pPr lvl="2">
              <a:lnSpc>
                <a:spcPct val="120000"/>
              </a:lnSpc>
            </a:pPr>
            <a:r>
              <a:rPr lang="fr-FR" sz="1800" b="0" dirty="0">
                <a:solidFill>
                  <a:schemeClr val="accent4"/>
                </a:solidFill>
              </a:rPr>
              <a:t>Design graphique : Conception, création de visuels </a:t>
            </a:r>
            <a:r>
              <a:rPr lang="fr-FR" sz="1800" b="0" dirty="0" err="1">
                <a:solidFill>
                  <a:schemeClr val="accent4"/>
                </a:solidFill>
              </a:rPr>
              <a:t>multiformats</a:t>
            </a:r>
            <a:r>
              <a:rPr lang="fr-FR" sz="1800" b="0" dirty="0">
                <a:solidFill>
                  <a:schemeClr val="accent4"/>
                </a:solidFill>
              </a:rPr>
              <a:t> (illustrations diverses, création de </a:t>
            </a:r>
            <a:r>
              <a:rPr lang="fr-FR" sz="1800" b="0" dirty="0" err="1">
                <a:solidFill>
                  <a:schemeClr val="accent4"/>
                </a:solidFill>
              </a:rPr>
              <a:t>pictos</a:t>
            </a:r>
            <a:r>
              <a:rPr lang="fr-FR" sz="1800" b="0" dirty="0">
                <a:solidFill>
                  <a:schemeClr val="accent4"/>
                </a:solidFill>
              </a:rPr>
              <a:t>, infographie, création de logos, retouches photo)</a:t>
            </a:r>
          </a:p>
          <a:p>
            <a:pPr lvl="2">
              <a:lnSpc>
                <a:spcPct val="120000"/>
              </a:lnSpc>
            </a:pPr>
            <a:r>
              <a:rPr lang="fr-FR" sz="1800" b="0" dirty="0">
                <a:solidFill>
                  <a:schemeClr val="accent4"/>
                </a:solidFill>
              </a:rPr>
              <a:t>Mise en page et conception de documents</a:t>
            </a:r>
          </a:p>
          <a:p>
            <a:pPr lvl="2">
              <a:lnSpc>
                <a:spcPct val="120000"/>
              </a:lnSpc>
            </a:pPr>
            <a:r>
              <a:rPr lang="fr-FR" sz="1800" b="0" dirty="0">
                <a:solidFill>
                  <a:schemeClr val="accent4"/>
                </a:solidFill>
              </a:rPr>
              <a:t>Iconographie : </a:t>
            </a:r>
            <a:r>
              <a:rPr lang="fr-FR" sz="1800" b="0" dirty="0" err="1">
                <a:solidFill>
                  <a:schemeClr val="accent4"/>
                </a:solidFill>
              </a:rPr>
              <a:t>brief</a:t>
            </a:r>
            <a:r>
              <a:rPr lang="fr-FR" sz="1800" b="0" dirty="0">
                <a:solidFill>
                  <a:schemeClr val="accent4"/>
                </a:solidFill>
              </a:rPr>
              <a:t> reportage photos, indexation et suivi de la médiathèque</a:t>
            </a:r>
          </a:p>
          <a:p>
            <a:pPr lvl="2">
              <a:lnSpc>
                <a:spcPct val="120000"/>
              </a:lnSpc>
            </a:pPr>
            <a:r>
              <a:rPr lang="fr-FR" sz="1800" b="0" dirty="0">
                <a:solidFill>
                  <a:schemeClr val="accent4"/>
                </a:solidFill>
              </a:rPr>
              <a:t>Animation : création d’animations visuelles (RS, motion design, générique) </a:t>
            </a:r>
          </a:p>
          <a:p>
            <a:pPr lvl="2">
              <a:lnSpc>
                <a:spcPct val="120000"/>
              </a:lnSpc>
            </a:pPr>
            <a:r>
              <a:rPr lang="fr-FR" sz="1800" b="0" dirty="0">
                <a:solidFill>
                  <a:schemeClr val="accent4"/>
                </a:solidFill>
              </a:rPr>
              <a:t>Montage vidéos : teaser, interview</a:t>
            </a:r>
          </a:p>
        </p:txBody>
      </p:sp>
    </p:spTree>
    <p:extLst>
      <p:ext uri="{BB962C8B-B14F-4D97-AF65-F5344CB8AC3E}">
        <p14:creationId xmlns:p14="http://schemas.microsoft.com/office/powerpoint/2010/main" val="3507508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re 1">
            <a:extLst>
              <a:ext uri="{FF2B5EF4-FFF2-40B4-BE49-F238E27FC236}">
                <a16:creationId xmlns:a16="http://schemas.microsoft.com/office/drawing/2014/main" id="{F340D68F-05FF-3910-B1A5-CE0081505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/>
              <a:t>Quand solliciter le studio 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57BAA2-933A-BD81-15E0-3ADAAF052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6974" y="1833563"/>
            <a:ext cx="7407473" cy="4348162"/>
          </a:xfrm>
        </p:spPr>
        <p:txBody>
          <a:bodyPr/>
          <a:lstStyle/>
          <a:p>
            <a:pPr lvl="2" eaLnBrk="1">
              <a:defRPr/>
            </a:pPr>
            <a:r>
              <a:rPr lang="fr-FR" sz="2000" b="0" dirty="0">
                <a:solidFill>
                  <a:schemeClr val="tx1"/>
                </a:solidFill>
              </a:rPr>
              <a:t>Identifier le degré de complexité d’un projet et son impact institutionnel</a:t>
            </a:r>
          </a:p>
          <a:p>
            <a:pPr lvl="2" eaLnBrk="1">
              <a:defRPr/>
            </a:pPr>
            <a:r>
              <a:rPr lang="fr-FR" sz="2000" b="0" dirty="0">
                <a:solidFill>
                  <a:schemeClr val="tx1"/>
                </a:solidFill>
              </a:rPr>
              <a:t>Les documents longs (type guide) s’inscrivent généralement dans un ensemble (collection, communication institutionnelle), les projets nécessitant une approche graphique qui n’entre pas dans le cadre des modèles existants</a:t>
            </a:r>
          </a:p>
          <a:p>
            <a:pPr lvl="2" eaLnBrk="1">
              <a:defRPr/>
            </a:pPr>
            <a:r>
              <a:rPr lang="fr-FR" sz="2000" b="0" dirty="0">
                <a:solidFill>
                  <a:schemeClr val="tx1"/>
                </a:solidFill>
              </a:rPr>
              <a:t>Les modèles proposés couvrent en général la latitude laissée aux services</a:t>
            </a:r>
          </a:p>
          <a:p>
            <a:pPr lvl="2" eaLnBrk="1">
              <a:defRPr/>
            </a:pPr>
            <a:r>
              <a:rPr lang="fr-FR" sz="2000" b="0" dirty="0">
                <a:solidFill>
                  <a:schemeClr val="tx1"/>
                </a:solidFill>
              </a:rPr>
              <a:t>Transmettre les réalisations pour avis/conseils</a:t>
            </a:r>
          </a:p>
          <a:p>
            <a:pPr lvl="2" eaLnBrk="1">
              <a:defRPr/>
            </a:pPr>
            <a:r>
              <a:rPr lang="fr-FR" sz="2000" b="0" dirty="0">
                <a:solidFill>
                  <a:schemeClr val="tx1"/>
                </a:solidFill>
              </a:rPr>
              <a:t>S’informer : toute question en lien avec la charte, l’iconographie en général (illustration, photos, logos, bloc-marques, ressources, outils)</a:t>
            </a:r>
          </a:p>
          <a:p>
            <a:pPr lvl="2" eaLnBrk="1">
              <a:defRPr/>
            </a:pPr>
            <a:endParaRPr lang="fr-FR" altLang="fr-FR" b="0" dirty="0"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Ø"/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8176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plate Université de Bordeaux 4/3">
  <a:themeElements>
    <a:clrScheme name="">
      <a:dk1>
        <a:srgbClr val="3A1B0B"/>
      </a:dk1>
      <a:lt1>
        <a:srgbClr val="FFFFFF"/>
      </a:lt1>
      <a:dk2>
        <a:srgbClr val="A7A7A7"/>
      </a:dk2>
      <a:lt2>
        <a:srgbClr val="535353"/>
      </a:lt2>
      <a:accent1>
        <a:srgbClr val="EC6C43"/>
      </a:accent1>
      <a:accent2>
        <a:srgbClr val="57BC71"/>
      </a:accent2>
      <a:accent3>
        <a:srgbClr val="FFFFFF"/>
      </a:accent3>
      <a:accent4>
        <a:srgbClr val="301508"/>
      </a:accent4>
      <a:accent5>
        <a:srgbClr val="F4BAB0"/>
      </a:accent5>
      <a:accent6>
        <a:srgbClr val="4EAA66"/>
      </a:accent6>
      <a:hlink>
        <a:srgbClr val="0000FF"/>
      </a:hlink>
      <a:folHlink>
        <a:srgbClr val="FF00FF"/>
      </a:folHlink>
    </a:clrScheme>
    <a:fontScheme name="Template Université de Bordeaux 4/3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12700" cap="flat" cmpd="sng" algn="ctr">
          <a:solidFill>
            <a:schemeClr val="accent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608013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400" b="0" i="0" u="none" strike="noStrike" cap="none" normalizeH="0" baseline="0" smtClean="0">
            <a:ln>
              <a:noFill/>
            </a:ln>
            <a:solidFill>
              <a:srgbClr val="3A1B0B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12700" cap="flat" cmpd="sng" algn="ctr">
          <a:solidFill>
            <a:schemeClr val="accent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608013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400" b="0" i="0" u="none" strike="noStrike" cap="none" normalizeH="0" baseline="0" smtClean="0">
            <a:ln>
              <a:noFill/>
            </a:ln>
            <a:solidFill>
              <a:srgbClr val="3A1B0B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Université de Bordeaux 4/3 - Titre sur une ligne + Contenu">
  <a:themeElements>
    <a:clrScheme name="">
      <a:dk1>
        <a:srgbClr val="3A1B0B"/>
      </a:dk1>
      <a:lt1>
        <a:srgbClr val="FFFFFF"/>
      </a:lt1>
      <a:dk2>
        <a:srgbClr val="A7A7A7"/>
      </a:dk2>
      <a:lt2>
        <a:srgbClr val="535353"/>
      </a:lt2>
      <a:accent1>
        <a:srgbClr val="EC6C43"/>
      </a:accent1>
      <a:accent2>
        <a:srgbClr val="57BC71"/>
      </a:accent2>
      <a:accent3>
        <a:srgbClr val="FFFFFF"/>
      </a:accent3>
      <a:accent4>
        <a:srgbClr val="301508"/>
      </a:accent4>
      <a:accent5>
        <a:srgbClr val="F4BAB0"/>
      </a:accent5>
      <a:accent6>
        <a:srgbClr val="4EAA66"/>
      </a:accent6>
      <a:hlink>
        <a:srgbClr val="0000FF"/>
      </a:hlink>
      <a:folHlink>
        <a:srgbClr val="FF00FF"/>
      </a:folHlink>
    </a:clrScheme>
    <a:fontScheme name="Template Université de Bordeaux 4/3 - Titre sur une ligne + Contenu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12700" cap="flat" cmpd="sng" algn="ctr">
          <a:solidFill>
            <a:schemeClr val="accent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608013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400" b="0" i="0" u="none" strike="noStrike" cap="none" normalizeH="0" baseline="0" smtClean="0">
            <a:ln>
              <a:noFill/>
            </a:ln>
            <a:solidFill>
              <a:srgbClr val="3A1B0B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12700" cap="flat" cmpd="sng" algn="ctr">
          <a:solidFill>
            <a:schemeClr val="accent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608013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400" b="0" i="0" u="none" strike="noStrike" cap="none" normalizeH="0" baseline="0" smtClean="0">
            <a:ln>
              <a:noFill/>
            </a:ln>
            <a:solidFill>
              <a:srgbClr val="3A1B0B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plate Université de Bordeaux 4/3 - Couverture 2 - Claire">
  <a:themeElements>
    <a:clrScheme name="">
      <a:dk1>
        <a:srgbClr val="3A1B0B"/>
      </a:dk1>
      <a:lt1>
        <a:srgbClr val="FFFFFF"/>
      </a:lt1>
      <a:dk2>
        <a:srgbClr val="A7A7A7"/>
      </a:dk2>
      <a:lt2>
        <a:srgbClr val="535353"/>
      </a:lt2>
      <a:accent1>
        <a:srgbClr val="EC6C43"/>
      </a:accent1>
      <a:accent2>
        <a:srgbClr val="57BC71"/>
      </a:accent2>
      <a:accent3>
        <a:srgbClr val="FFFFFF"/>
      </a:accent3>
      <a:accent4>
        <a:srgbClr val="301508"/>
      </a:accent4>
      <a:accent5>
        <a:srgbClr val="F4BAB0"/>
      </a:accent5>
      <a:accent6>
        <a:srgbClr val="4EAA66"/>
      </a:accent6>
      <a:hlink>
        <a:srgbClr val="0000FF"/>
      </a:hlink>
      <a:folHlink>
        <a:srgbClr val="FF00FF"/>
      </a:folHlink>
    </a:clrScheme>
    <a:fontScheme name="Template Université de Bordeaux 4/3 - Couverture 2 - Clair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12700" cap="flat" cmpd="sng" algn="ctr">
          <a:solidFill>
            <a:schemeClr val="accent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608013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400" b="0" i="0" u="none" strike="noStrike" cap="none" normalizeH="0" baseline="0" smtClean="0">
            <a:ln>
              <a:noFill/>
            </a:ln>
            <a:solidFill>
              <a:srgbClr val="3A1B0B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12700" cap="flat" cmpd="sng" algn="ctr">
          <a:solidFill>
            <a:schemeClr val="accent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608013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400" b="0" i="0" u="none" strike="noStrike" cap="none" normalizeH="0" baseline="0" smtClean="0">
            <a:ln>
              <a:noFill/>
            </a:ln>
            <a:solidFill>
              <a:srgbClr val="3A1B0B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EC6C43"/>
      </a:accent1>
      <a:accent2>
        <a:srgbClr val="57BC71"/>
      </a:accent2>
      <a:accent3>
        <a:srgbClr val="FFFFFF"/>
      </a:accent3>
      <a:accent4>
        <a:srgbClr val="000000"/>
      </a:accent4>
      <a:accent5>
        <a:srgbClr val="F4BAB0"/>
      </a:accent5>
      <a:accent6>
        <a:srgbClr val="4EAA66"/>
      </a:accent6>
      <a:hlink>
        <a:srgbClr val="0000FF"/>
      </a:hlink>
      <a:folHlink>
        <a:srgbClr val="FF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3179</TotalTime>
  <Words>225</Words>
  <Application>Microsoft Macintosh PowerPoint</Application>
  <PresentationFormat>Affichage à l'écran (4:3)</PresentationFormat>
  <Paragraphs>29</Paragraphs>
  <Slides>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Wingdings</vt:lpstr>
      <vt:lpstr>Template Université de Bordeaux 4/3</vt:lpstr>
      <vt:lpstr>Template Université de Bordeaux 4/3 - Titre sur une ligne + Contenu</vt:lpstr>
      <vt:lpstr>Template Université de Bordeaux 4/3 - Couverture 2 - Claire</vt:lpstr>
      <vt:lpstr>Présentation PowerPoint</vt:lpstr>
      <vt:lpstr>Présentation PowerPoint</vt:lpstr>
      <vt:lpstr>Présentation PowerPoint</vt:lpstr>
      <vt:lpstr>Studio graphique</vt:lpstr>
      <vt:lpstr>Quand solliciter le studio  ?</vt:lpstr>
      <vt:lpstr>Présentation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Microsoft Office User</cp:lastModifiedBy>
  <cp:revision>87</cp:revision>
  <dcterms:modified xsi:type="dcterms:W3CDTF">2023-02-27T09:38:45Z</dcterms:modified>
</cp:coreProperties>
</file>