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1853" r:id="rId5"/>
    <p:sldId id="1869" r:id="rId6"/>
    <p:sldId id="1797" r:id="rId7"/>
    <p:sldId id="502" r:id="rId8"/>
    <p:sldId id="259" r:id="rId9"/>
    <p:sldId id="496" r:id="rId10"/>
    <p:sldId id="275" r:id="rId11"/>
    <p:sldId id="1867" r:id="rId12"/>
    <p:sldId id="1866" r:id="rId13"/>
    <p:sldId id="260" r:id="rId14"/>
    <p:sldId id="1868" r:id="rId15"/>
  </p:sldIdLst>
  <p:sldSz cx="9144000" cy="5143500" type="screen16x9"/>
  <p:notesSz cx="9144000" cy="5143500"/>
  <p:defaultTextStyle>
    <a:defPPr>
      <a:defRPr lang="fr-FR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s Rencontres des transitions" id="{BCEB5F10-BF4C-4BCB-B2C5-AD93CEE1033A}">
          <p14:sldIdLst>
            <p14:sldId id="1853"/>
            <p14:sldId id="1869"/>
            <p14:sldId id="1797"/>
            <p14:sldId id="502"/>
            <p14:sldId id="259"/>
            <p14:sldId id="496"/>
            <p14:sldId id="275"/>
            <p14:sldId id="1867"/>
            <p14:sldId id="1866"/>
            <p14:sldId id="260"/>
            <p14:sldId id="18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2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AF8"/>
    <a:srgbClr val="CDE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36719-217D-5AA8-FD60-3B20B7BEF5B3}" v="1" dt="2025-09-10T11:38:38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34" y="82"/>
      </p:cViewPr>
      <p:guideLst>
        <p:guide orient="horz" pos="1620"/>
        <p:guide pos="22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B4F30FE-BAB1-4250-B32D-4DFC3730BFA6}" type="datetimeFigureOut">
              <a:rPr lang="fr-FR"/>
              <a:t>04/06/2026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77E273E-289E-40FE-B0B5-ED4A3E6BB7EB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9CFC-0CDC-B8A3-8D9B-6450C61CFAF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2D67B-1C28-D358-AAFA-FAD8717DB8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3B2F79-45DF-DFBB-5CA8-147E7FABB4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542B3-A189-1AD6-BDAD-E0DFCB24DC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AFB3A1E-2C42-398C-E8C2-5AC46F66CC29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384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E273E-289E-40FE-B0B5-ED4A3E6BB7E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02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E273E-289E-40FE-B0B5-ED4A3E6BB7E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726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de-bordeaux/" TargetMode="External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versitedebordeaux/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7.png"/><Relationship Id="rId10" Type="http://schemas.openxmlformats.org/officeDocument/2006/relationships/hyperlink" Target="http://www.u-bordeaux.fr/" TargetMode="External"/><Relationship Id="rId4" Type="http://schemas.openxmlformats.org/officeDocument/2006/relationships/hyperlink" Target="https://www.facebook.com/univbordeaux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16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de-bordeaux/" TargetMode="External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versitedebordeaux/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hyperlink" Target="http://www.u-bordeaux.fr/" TargetMode="External"/><Relationship Id="rId4" Type="http://schemas.openxmlformats.org/officeDocument/2006/relationships/hyperlink" Target="https://www.facebook.com/univbordeaux" TargetMode="External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1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804432" y="2054979"/>
            <a:ext cx="3470194" cy="1035588"/>
          </a:xfrm>
          <a:prstGeom prst="rect">
            <a:avLst/>
          </a:prstGeom>
        </p:spPr>
      </p:pic>
      <p:sp>
        <p:nvSpPr>
          <p:cNvPr id="5" name="Forme libre : forme 4"/>
          <p:cNvSpPr/>
          <p:nvPr userDrawn="1"/>
        </p:nvSpPr>
        <p:spPr bwMode="auto"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 extrusionOk="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6" name="Forme libre : forme 5"/>
          <p:cNvSpPr/>
          <p:nvPr userDrawn="1"/>
        </p:nvSpPr>
        <p:spPr bwMode="auto"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 extrusionOk="0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7" name="Groupe 6"/>
          <p:cNvGrpSpPr/>
          <p:nvPr userDrawn="1"/>
        </p:nvGrpSpPr>
        <p:grpSpPr bwMode="auto"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/>
            <p:cNvSpPr/>
            <p:nvPr/>
          </p:nvSpPr>
          <p:spPr bwMode="auto">
            <a:xfrm rot="8716293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 extrusionOk="0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7484127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 extrusionOk="0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 extrusionOk="0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 extrusionOk="0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 extrusionOk="0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 extrusionOk="0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7484127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 extrusionOk="0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 extrusionOk="0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7484127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7484127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3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7484127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 extrusionOk="0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3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8716293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7484127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7484127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7484127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3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 extrusionOk="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2079218" y="1576015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 extrusionOk="0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 extrusionOk="0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8716293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8716293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 extrusionOk="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3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3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2367873" y="489398"/>
              <a:ext cx="81525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 extrusionOk="0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 extrusionOk="0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3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3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7484127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 extrusionOk="0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1 - Clai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Forme libre : forme 4"/>
          <p:cNvSpPr/>
          <p:nvPr userDrawn="1"/>
        </p:nvSpPr>
        <p:spPr bwMode="auto"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 extrusionOk="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6" name="Forme libre : forme 5"/>
          <p:cNvSpPr/>
          <p:nvPr userDrawn="1"/>
        </p:nvSpPr>
        <p:spPr bwMode="auto"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 extrusionOk="0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7" name="Groupe 6"/>
          <p:cNvGrpSpPr/>
          <p:nvPr userDrawn="1"/>
        </p:nvGrpSpPr>
        <p:grpSpPr bwMode="auto"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/>
            <p:cNvSpPr/>
            <p:nvPr/>
          </p:nvSpPr>
          <p:spPr bwMode="auto">
            <a:xfrm rot="8716293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 extrusionOk="0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7484127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 extrusionOk="0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 extrusionOk="0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 extrusionOk="0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 extrusionOk="0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 extrusionOk="0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7484127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 extrusionOk="0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 extrusionOk="0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7484127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7484127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3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7484127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 extrusionOk="0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3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8716293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7484127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7484127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7484127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3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 extrusionOk="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2079218" y="1576015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 extrusionOk="0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 extrusionOk="0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8716293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8716293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 extrusionOk="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3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3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2367873" y="489398"/>
              <a:ext cx="81525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 extrusionOk="0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 extrusionOk="0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3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3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7484127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 extrusionOk="0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72" name="Graphique 17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799935" y="2052251"/>
            <a:ext cx="3474258" cy="103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2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836903" y="2053956"/>
            <a:ext cx="3470194" cy="1035588"/>
          </a:xfrm>
          <a:prstGeom prst="rect">
            <a:avLst/>
          </a:prstGeom>
        </p:spPr>
      </p:pic>
      <p:sp>
        <p:nvSpPr>
          <p:cNvPr id="5" name="Forme libre : forme 4"/>
          <p:cNvSpPr/>
          <p:nvPr userDrawn="1"/>
        </p:nvSpPr>
        <p:spPr bwMode="auto">
          <a:xfrm rot="16199998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 extrusionOk="0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3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7484127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7484127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7484127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5" name="Rectangle 7"/>
          <p:cNvSpPr/>
          <p:nvPr userDrawn="1"/>
        </p:nvSpPr>
        <p:spPr bwMode="auto"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 extrusionOk="0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uverture 2 avec image - Foncé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Forme libre : forme 69"/>
          <p:cNvSpPr/>
          <p:nvPr userDrawn="1"/>
        </p:nvSpPr>
        <p:spPr bwMode="auto">
          <a:xfrm>
            <a:off x="0" y="3708637"/>
            <a:ext cx="9153528" cy="1434863"/>
          </a:xfrm>
          <a:custGeom>
            <a:avLst/>
            <a:gdLst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47887 h 1434863"/>
              <a:gd name="connsiteX3" fmla="*/ 9153528 w 9153528"/>
              <a:gd name="connsiteY3" fmla="*/ 752475 h 1434863"/>
              <a:gd name="connsiteX4" fmla="*/ 9153528 w 9153528"/>
              <a:gd name="connsiteY4" fmla="*/ 1434863 h 1434863"/>
              <a:gd name="connsiteX5" fmla="*/ 0 w 9153528"/>
              <a:gd name="connsiteY5" fmla="*/ 1434863 h 1434863"/>
              <a:gd name="connsiteX6" fmla="*/ 0 w 9153528"/>
              <a:gd name="connsiteY6" fmla="*/ 752475 h 1434863"/>
              <a:gd name="connsiteX7" fmla="*/ 0 w 9153528"/>
              <a:gd name="connsiteY7" fmla="*/ 747887 h 1434863"/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52475 h 1434863"/>
              <a:gd name="connsiteX3" fmla="*/ 9153528 w 9153528"/>
              <a:gd name="connsiteY3" fmla="*/ 1434863 h 1434863"/>
              <a:gd name="connsiteX4" fmla="*/ 0 w 9153528"/>
              <a:gd name="connsiteY4" fmla="*/ 1434863 h 1434863"/>
              <a:gd name="connsiteX5" fmla="*/ 0 w 9153528"/>
              <a:gd name="connsiteY5" fmla="*/ 752475 h 1434863"/>
              <a:gd name="connsiteX6" fmla="*/ 0 w 9153528"/>
              <a:gd name="connsiteY6" fmla="*/ 747887 h 1434863"/>
              <a:gd name="connsiteX7" fmla="*/ 0 w 9153528"/>
              <a:gd name="connsiteY7" fmla="*/ 0 h 143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3528" h="1434863" extrusionOk="0">
                <a:moveTo>
                  <a:pt x="0" y="0"/>
                </a:moveTo>
                <a:lnTo>
                  <a:pt x="9097717" y="747887"/>
                </a:lnTo>
                <a:lnTo>
                  <a:pt x="9153528" y="752475"/>
                </a:lnTo>
                <a:lnTo>
                  <a:pt x="9153528" y="1434863"/>
                </a:lnTo>
                <a:lnTo>
                  <a:pt x="0" y="1434863"/>
                </a:lnTo>
                <a:lnTo>
                  <a:pt x="0" y="752475"/>
                </a:lnTo>
                <a:lnTo>
                  <a:pt x="0" y="74788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4782105" y="3396053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3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7484127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7484127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7484127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9" name="Espace réservé pour une image  68"/>
          <p:cNvSpPr>
            <a:spLocks noGrp="1"/>
          </p:cNvSpPr>
          <p:nvPr>
            <p:ph type="pic" sz="quarter" idx="10"/>
          </p:nvPr>
        </p:nvSpPr>
        <p:spPr bwMode="auto">
          <a:xfrm>
            <a:off x="0" y="-1"/>
            <a:ext cx="9153528" cy="4075643"/>
          </a:xfrm>
          <a:custGeom>
            <a:avLst/>
            <a:gdLst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53528 w 9153528"/>
              <a:gd name="connsiteY6" fmla="*/ 4204192 h 5143500"/>
              <a:gd name="connsiteX7" fmla="*/ 9145341 w 9153528"/>
              <a:gd name="connsiteY7" fmla="*/ 4199282 h 5143500"/>
              <a:gd name="connsiteX8" fmla="*/ 9144001 w 9153528"/>
              <a:gd name="connsiteY8" fmla="*/ 4198735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5341 w 9153528"/>
              <a:gd name="connsiteY8" fmla="*/ 4199282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12" fmla="*/ 0 w 9153528"/>
              <a:gd name="connsiteY12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4001 w 9153528"/>
              <a:gd name="connsiteY8" fmla="*/ 3426281 h 5143500"/>
              <a:gd name="connsiteX9" fmla="*/ 4464473 w 9153528"/>
              <a:gd name="connsiteY9" fmla="*/ 4075643 h 5143500"/>
              <a:gd name="connsiteX10" fmla="*/ 0 w 9153528"/>
              <a:gd name="connsiteY10" fmla="*/ 3708636 h 5143500"/>
              <a:gd name="connsiteX11" fmla="*/ 0 w 9153528"/>
              <a:gd name="connsiteY11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44001 w 9153528"/>
              <a:gd name="connsiteY7" fmla="*/ 3426281 h 5143500"/>
              <a:gd name="connsiteX8" fmla="*/ 4464473 w 9153528"/>
              <a:gd name="connsiteY8" fmla="*/ 4075643 h 5143500"/>
              <a:gd name="connsiteX9" fmla="*/ 0 w 9153528"/>
              <a:gd name="connsiteY9" fmla="*/ 3708636 h 5143500"/>
              <a:gd name="connsiteX10" fmla="*/ 0 w 9153528"/>
              <a:gd name="connsiteY10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0 w 9153528"/>
              <a:gd name="connsiteY2" fmla="*/ 5143500 h 5143500"/>
              <a:gd name="connsiteX3" fmla="*/ 0 w 9153528"/>
              <a:gd name="connsiteY3" fmla="*/ 5143499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44001 w 9153528"/>
              <a:gd name="connsiteY6" fmla="*/ 3426281 h 5143500"/>
              <a:gd name="connsiteX7" fmla="*/ 4464473 w 9153528"/>
              <a:gd name="connsiteY7" fmla="*/ 4075643 h 5143500"/>
              <a:gd name="connsiteX8" fmla="*/ 0 w 9153528"/>
              <a:gd name="connsiteY8" fmla="*/ 3708636 h 5143500"/>
              <a:gd name="connsiteX9" fmla="*/ 0 w 9153528"/>
              <a:gd name="connsiteY9" fmla="*/ 0 h 5143500"/>
              <a:gd name="connsiteX0" fmla="*/ 0 w 9153528"/>
              <a:gd name="connsiteY0" fmla="*/ 5143499 h 5143500"/>
              <a:gd name="connsiteX1" fmla="*/ 0 w 9153528"/>
              <a:gd name="connsiteY1" fmla="*/ 5143500 h 5143500"/>
              <a:gd name="connsiteX2" fmla="*/ 0 w 9153528"/>
              <a:gd name="connsiteY2" fmla="*/ 5143499 h 5143500"/>
              <a:gd name="connsiteX3" fmla="*/ 0 w 9153528"/>
              <a:gd name="connsiteY3" fmla="*/ 0 h 5143500"/>
              <a:gd name="connsiteX4" fmla="*/ 9153528 w 9153528"/>
              <a:gd name="connsiteY4" fmla="*/ 0 h 5143500"/>
              <a:gd name="connsiteX5" fmla="*/ 9144001 w 9153528"/>
              <a:gd name="connsiteY5" fmla="*/ 3426281 h 5143500"/>
              <a:gd name="connsiteX6" fmla="*/ 4464473 w 9153528"/>
              <a:gd name="connsiteY6" fmla="*/ 4075643 h 5143500"/>
              <a:gd name="connsiteX7" fmla="*/ 0 w 9153528"/>
              <a:gd name="connsiteY7" fmla="*/ 3708636 h 5143500"/>
              <a:gd name="connsiteX8" fmla="*/ 0 w 9153528"/>
              <a:gd name="connsiteY8" fmla="*/ 0 h 5143500"/>
              <a:gd name="connsiteX0" fmla="*/ 0 w 9153528"/>
              <a:gd name="connsiteY0" fmla="*/ 0 h 4075643"/>
              <a:gd name="connsiteX1" fmla="*/ 9153528 w 9153528"/>
              <a:gd name="connsiteY1" fmla="*/ 0 h 4075643"/>
              <a:gd name="connsiteX2" fmla="*/ 9144001 w 9153528"/>
              <a:gd name="connsiteY2" fmla="*/ 3426281 h 4075643"/>
              <a:gd name="connsiteX3" fmla="*/ 4464473 w 9153528"/>
              <a:gd name="connsiteY3" fmla="*/ 4075643 h 4075643"/>
              <a:gd name="connsiteX4" fmla="*/ 0 w 9153528"/>
              <a:gd name="connsiteY4" fmla="*/ 3708636 h 4075643"/>
              <a:gd name="connsiteX5" fmla="*/ 0 w 9153528"/>
              <a:gd name="connsiteY5" fmla="*/ 0 h 407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3528" h="4075643" extrusionOk="0">
                <a:moveTo>
                  <a:pt x="0" y="0"/>
                </a:moveTo>
                <a:lnTo>
                  <a:pt x="9153528" y="0"/>
                </a:lnTo>
                <a:cubicBezTo>
                  <a:pt x="9150352" y="1142094"/>
                  <a:pt x="9147177" y="2284187"/>
                  <a:pt x="9144001" y="3426281"/>
                </a:cubicBezTo>
                <a:lnTo>
                  <a:pt x="4464473" y="4075643"/>
                </a:lnTo>
                <a:lnTo>
                  <a:pt x="0" y="370863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3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96275" y="4150109"/>
            <a:ext cx="2174263" cy="648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2 - Clai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Forme libre : forme 4"/>
          <p:cNvSpPr/>
          <p:nvPr userDrawn="1"/>
        </p:nvSpPr>
        <p:spPr bwMode="auto">
          <a:xfrm rot="16199998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 extrusionOk="0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3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7484127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7484127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7484127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5" name="Rectangle 7"/>
          <p:cNvSpPr/>
          <p:nvPr userDrawn="1"/>
        </p:nvSpPr>
        <p:spPr bwMode="auto"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 extrusionOk="0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56" name="Graphique 5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834871" y="2053350"/>
            <a:ext cx="3474258" cy="103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/>
            <p:cNvSpPr/>
            <p:nvPr/>
          </p:nvSpPr>
          <p:spPr bwMode="auto">
            <a:xfrm rot="8716293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7484127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7484127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7484127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7484127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8716293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7484127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7484127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8716293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8716293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8716293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8716293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8716293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8716293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7484127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8716293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8716293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7484127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7484127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8716293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1"/>
            <p:cNvSpPr/>
            <p:nvPr/>
          </p:nvSpPr>
          <p:spPr bwMode="auto">
            <a:xfrm rot="8716293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2"/>
            <p:cNvSpPr/>
            <p:nvPr/>
          </p:nvSpPr>
          <p:spPr bwMode="auto">
            <a:xfrm rot="8716293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3"/>
            <p:cNvSpPr/>
            <p:nvPr/>
          </p:nvSpPr>
          <p:spPr bwMode="auto">
            <a:xfrm rot="8716293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4"/>
            <p:cNvSpPr/>
            <p:nvPr/>
          </p:nvSpPr>
          <p:spPr bwMode="auto">
            <a:xfrm rot="8716293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5"/>
            <p:cNvSpPr/>
            <p:nvPr/>
          </p:nvSpPr>
          <p:spPr bwMode="auto">
            <a:xfrm rot="8716293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6"/>
            <p:cNvSpPr/>
            <p:nvPr/>
          </p:nvSpPr>
          <p:spPr bwMode="auto">
            <a:xfrm rot="8716293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7"/>
            <p:cNvSpPr/>
            <p:nvPr/>
          </p:nvSpPr>
          <p:spPr bwMode="auto">
            <a:xfrm rot="8716293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8"/>
            <p:cNvSpPr/>
            <p:nvPr/>
          </p:nvSpPr>
          <p:spPr bwMode="auto">
            <a:xfrm rot="8716293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79"/>
            <p:cNvSpPr/>
            <p:nvPr/>
          </p:nvSpPr>
          <p:spPr bwMode="auto">
            <a:xfrm rot="8716293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0"/>
            <p:cNvSpPr/>
            <p:nvPr/>
          </p:nvSpPr>
          <p:spPr bwMode="auto">
            <a:xfrm rot="8716293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1"/>
            <p:cNvSpPr/>
            <p:nvPr/>
          </p:nvSpPr>
          <p:spPr bwMode="auto">
            <a:xfrm rot="8716293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2"/>
            <p:cNvSpPr/>
            <p:nvPr/>
          </p:nvSpPr>
          <p:spPr bwMode="auto">
            <a:xfrm rot="8716293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3"/>
            <p:cNvSpPr/>
            <p:nvPr/>
          </p:nvSpPr>
          <p:spPr bwMode="auto">
            <a:xfrm rot="8716293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4"/>
            <p:cNvSpPr/>
            <p:nvPr/>
          </p:nvSpPr>
          <p:spPr bwMode="auto">
            <a:xfrm rot="8716293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5"/>
            <p:cNvSpPr/>
            <p:nvPr/>
          </p:nvSpPr>
          <p:spPr bwMode="auto">
            <a:xfrm rot="7484127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6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7"/>
            <p:cNvSpPr/>
            <p:nvPr/>
          </p:nvSpPr>
          <p:spPr bwMode="auto">
            <a:xfrm rot="8716293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8"/>
            <p:cNvSpPr/>
            <p:nvPr/>
          </p:nvSpPr>
          <p:spPr bwMode="auto">
            <a:xfrm rot="8716293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89"/>
            <p:cNvSpPr/>
            <p:nvPr/>
          </p:nvSpPr>
          <p:spPr bwMode="auto">
            <a:xfrm rot="8716293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0"/>
            <p:cNvSpPr/>
            <p:nvPr/>
          </p:nvSpPr>
          <p:spPr bwMode="auto">
            <a:xfrm rot="8716293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1"/>
            <p:cNvSpPr/>
            <p:nvPr/>
          </p:nvSpPr>
          <p:spPr bwMode="auto">
            <a:xfrm rot="8716293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2"/>
            <p:cNvSpPr/>
            <p:nvPr/>
          </p:nvSpPr>
          <p:spPr bwMode="auto">
            <a:xfrm rot="8716293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 rot="8716293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 rot="8716293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 rot="8716293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 rot="8716293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 rot="8716293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 rot="8716293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 rot="8716293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 rot="8716293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 rot="8716293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 rot="8716293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 rot="8716293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 rot="7484127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 rot="8716293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 rot="8716293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 rot="8716293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 rot="8716293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 rot="8716293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 rot="8716293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 rot="8716293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 rot="8716293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 rot="8716293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 rot="8716293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 rot="8716293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 rot="8716293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 rot="8716293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 rot="8716293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 rot="8716293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 rot="8716293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 rot="8716293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 rot="8716293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 rot="8716293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 rot="8716293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 rot="8716293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 rot="8716293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 rot="8716293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 rot="8716293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 rot="8716293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 rot="8716293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 rot="7484127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 rot="8716293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 rot="8716293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 rot="8716293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 rot="8716293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 rot="8716293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 rot="8716293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0"/>
            <p:cNvSpPr/>
            <p:nvPr/>
          </p:nvSpPr>
          <p:spPr bwMode="auto">
            <a:xfrm rot="8716293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1"/>
            <p:cNvSpPr/>
            <p:nvPr/>
          </p:nvSpPr>
          <p:spPr bwMode="auto">
            <a:xfrm rot="8716293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2"/>
            <p:cNvSpPr/>
            <p:nvPr/>
          </p:nvSpPr>
          <p:spPr bwMode="auto">
            <a:xfrm rot="8716293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3"/>
            <p:cNvSpPr/>
            <p:nvPr/>
          </p:nvSpPr>
          <p:spPr bwMode="auto">
            <a:xfrm rot="8716293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4"/>
            <p:cNvSpPr/>
            <p:nvPr/>
          </p:nvSpPr>
          <p:spPr bwMode="auto">
            <a:xfrm rot="8716293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5"/>
            <p:cNvSpPr/>
            <p:nvPr/>
          </p:nvSpPr>
          <p:spPr bwMode="auto">
            <a:xfrm rot="8716293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6"/>
            <p:cNvSpPr/>
            <p:nvPr/>
          </p:nvSpPr>
          <p:spPr bwMode="auto">
            <a:xfrm rot="8716293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7"/>
            <p:cNvSpPr/>
            <p:nvPr/>
          </p:nvSpPr>
          <p:spPr bwMode="auto">
            <a:xfrm rot="8716293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8"/>
            <p:cNvSpPr/>
            <p:nvPr/>
          </p:nvSpPr>
          <p:spPr bwMode="auto">
            <a:xfrm rot="8716293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49"/>
            <p:cNvSpPr/>
            <p:nvPr/>
          </p:nvSpPr>
          <p:spPr bwMode="auto">
            <a:xfrm rot="8716293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0"/>
            <p:cNvSpPr/>
            <p:nvPr/>
          </p:nvSpPr>
          <p:spPr bwMode="auto">
            <a:xfrm rot="8716293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1"/>
            <p:cNvSpPr/>
            <p:nvPr/>
          </p:nvSpPr>
          <p:spPr bwMode="auto">
            <a:xfrm rot="7484127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2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3"/>
            <p:cNvSpPr/>
            <p:nvPr/>
          </p:nvSpPr>
          <p:spPr bwMode="auto">
            <a:xfrm rot="8716293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4"/>
            <p:cNvSpPr/>
            <p:nvPr/>
          </p:nvSpPr>
          <p:spPr bwMode="auto">
            <a:xfrm rot="8716293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5"/>
            <p:cNvSpPr/>
            <p:nvPr/>
          </p:nvSpPr>
          <p:spPr bwMode="auto">
            <a:xfrm rot="8716293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6"/>
            <p:cNvSpPr/>
            <p:nvPr/>
          </p:nvSpPr>
          <p:spPr bwMode="auto">
            <a:xfrm rot="8716293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7"/>
            <p:cNvSpPr/>
            <p:nvPr/>
          </p:nvSpPr>
          <p:spPr bwMode="auto">
            <a:xfrm rot="8716293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8"/>
            <p:cNvSpPr/>
            <p:nvPr/>
          </p:nvSpPr>
          <p:spPr bwMode="auto">
            <a:xfrm rot="8716293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59"/>
            <p:cNvSpPr/>
            <p:nvPr/>
          </p:nvSpPr>
          <p:spPr bwMode="auto">
            <a:xfrm rot="8716293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0"/>
            <p:cNvSpPr/>
            <p:nvPr/>
          </p:nvSpPr>
          <p:spPr bwMode="auto">
            <a:xfrm rot="8716293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1"/>
            <p:cNvSpPr/>
            <p:nvPr/>
          </p:nvSpPr>
          <p:spPr bwMode="auto">
            <a:xfrm rot="8716293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2"/>
            <p:cNvSpPr/>
            <p:nvPr/>
          </p:nvSpPr>
          <p:spPr bwMode="auto">
            <a:xfrm rot="8716293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3"/>
            <p:cNvSpPr/>
            <p:nvPr/>
          </p:nvSpPr>
          <p:spPr bwMode="auto">
            <a:xfrm rot="8716293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4"/>
            <p:cNvSpPr/>
            <p:nvPr/>
          </p:nvSpPr>
          <p:spPr bwMode="auto">
            <a:xfrm rot="8716293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5"/>
            <p:cNvSpPr/>
            <p:nvPr/>
          </p:nvSpPr>
          <p:spPr bwMode="auto">
            <a:xfrm rot="8716293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6"/>
            <p:cNvSpPr/>
            <p:nvPr/>
          </p:nvSpPr>
          <p:spPr bwMode="auto">
            <a:xfrm rot="8716293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7"/>
            <p:cNvSpPr/>
            <p:nvPr/>
          </p:nvSpPr>
          <p:spPr bwMode="auto">
            <a:xfrm rot="7484127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8716293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8716293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7484127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8716293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8716293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8716293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8716293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8716293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7484127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8716293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8716293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8716293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7484127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8716293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8716293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8716293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7484127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8716293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8716293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8716293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8716293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8716293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7484127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8716293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8716293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8716293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8716293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7484127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8716293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8716293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8716293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8716293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7"/>
            <p:cNvSpPr/>
            <p:nvPr/>
          </p:nvSpPr>
          <p:spPr bwMode="auto">
            <a:xfrm rot="8716293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8"/>
            <p:cNvSpPr/>
            <p:nvPr/>
          </p:nvSpPr>
          <p:spPr bwMode="auto">
            <a:xfrm rot="8716293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89"/>
            <p:cNvSpPr/>
            <p:nvPr/>
          </p:nvSpPr>
          <p:spPr bwMode="auto">
            <a:xfrm rot="8716293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0"/>
            <p:cNvSpPr/>
            <p:nvPr/>
          </p:nvSpPr>
          <p:spPr bwMode="auto">
            <a:xfrm rot="8716293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1"/>
            <p:cNvSpPr/>
            <p:nvPr/>
          </p:nvSpPr>
          <p:spPr bwMode="auto">
            <a:xfrm rot="8716293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2"/>
            <p:cNvSpPr/>
            <p:nvPr/>
          </p:nvSpPr>
          <p:spPr bwMode="auto">
            <a:xfrm rot="8716293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3"/>
            <p:cNvSpPr/>
            <p:nvPr/>
          </p:nvSpPr>
          <p:spPr bwMode="auto">
            <a:xfrm rot="8716293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4"/>
            <p:cNvSpPr/>
            <p:nvPr/>
          </p:nvSpPr>
          <p:spPr bwMode="auto">
            <a:xfrm rot="8716293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5"/>
            <p:cNvSpPr/>
            <p:nvPr/>
          </p:nvSpPr>
          <p:spPr bwMode="auto">
            <a:xfrm rot="8716293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6"/>
            <p:cNvSpPr/>
            <p:nvPr/>
          </p:nvSpPr>
          <p:spPr bwMode="auto">
            <a:xfrm rot="8716293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7"/>
            <p:cNvSpPr/>
            <p:nvPr/>
          </p:nvSpPr>
          <p:spPr bwMode="auto">
            <a:xfrm rot="8716293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8"/>
            <p:cNvSpPr/>
            <p:nvPr/>
          </p:nvSpPr>
          <p:spPr bwMode="auto">
            <a:xfrm rot="8716293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399"/>
            <p:cNvSpPr/>
            <p:nvPr/>
          </p:nvSpPr>
          <p:spPr bwMode="auto">
            <a:xfrm rot="8716293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0"/>
            <p:cNvSpPr/>
            <p:nvPr/>
          </p:nvSpPr>
          <p:spPr bwMode="auto">
            <a:xfrm rot="8716293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1"/>
            <p:cNvSpPr/>
            <p:nvPr/>
          </p:nvSpPr>
          <p:spPr bwMode="auto">
            <a:xfrm rot="8716293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2"/>
            <p:cNvSpPr/>
            <p:nvPr/>
          </p:nvSpPr>
          <p:spPr bwMode="auto">
            <a:xfrm rot="8716293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3"/>
            <p:cNvSpPr/>
            <p:nvPr/>
          </p:nvSpPr>
          <p:spPr bwMode="auto">
            <a:xfrm rot="7484127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4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5"/>
            <p:cNvSpPr/>
            <p:nvPr/>
          </p:nvSpPr>
          <p:spPr bwMode="auto">
            <a:xfrm rot="8716293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6"/>
            <p:cNvSpPr/>
            <p:nvPr/>
          </p:nvSpPr>
          <p:spPr bwMode="auto">
            <a:xfrm rot="8716293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408" name="Graphique 40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3988359"/>
            <a:ext cx="2255854" cy="673200"/>
          </a:xfrm>
          <a:prstGeom prst="rect">
            <a:avLst/>
          </a:prstGeom>
        </p:spPr>
      </p:pic>
      <p:sp>
        <p:nvSpPr>
          <p:cNvPr id="411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731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 algn="r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14" name="Groupe 413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415" name="Forme libre : forme 414"/>
            <p:cNvSpPr/>
            <p:nvPr/>
          </p:nvSpPr>
          <p:spPr bwMode="auto">
            <a:xfrm rot="8716293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415"/>
            <p:cNvSpPr/>
            <p:nvPr/>
          </p:nvSpPr>
          <p:spPr bwMode="auto">
            <a:xfrm rot="8716293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416"/>
            <p:cNvSpPr/>
            <p:nvPr/>
          </p:nvSpPr>
          <p:spPr bwMode="auto">
            <a:xfrm rot="8716293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417"/>
            <p:cNvSpPr/>
            <p:nvPr/>
          </p:nvSpPr>
          <p:spPr bwMode="auto">
            <a:xfrm rot="8716293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418"/>
            <p:cNvSpPr/>
            <p:nvPr/>
          </p:nvSpPr>
          <p:spPr bwMode="auto">
            <a:xfrm rot="8716293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419"/>
            <p:cNvSpPr/>
            <p:nvPr/>
          </p:nvSpPr>
          <p:spPr bwMode="auto">
            <a:xfrm rot="8716293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420"/>
            <p:cNvSpPr/>
            <p:nvPr/>
          </p:nvSpPr>
          <p:spPr bwMode="auto">
            <a:xfrm rot="8716293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421"/>
            <p:cNvSpPr/>
            <p:nvPr/>
          </p:nvSpPr>
          <p:spPr bwMode="auto">
            <a:xfrm rot="8716293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422"/>
            <p:cNvSpPr/>
            <p:nvPr/>
          </p:nvSpPr>
          <p:spPr bwMode="auto">
            <a:xfrm rot="8716293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423"/>
            <p:cNvSpPr/>
            <p:nvPr/>
          </p:nvSpPr>
          <p:spPr bwMode="auto">
            <a:xfrm rot="8716293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424"/>
            <p:cNvSpPr/>
            <p:nvPr/>
          </p:nvSpPr>
          <p:spPr bwMode="auto">
            <a:xfrm rot="8716293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425"/>
            <p:cNvSpPr/>
            <p:nvPr/>
          </p:nvSpPr>
          <p:spPr bwMode="auto">
            <a:xfrm rot="8716293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426"/>
            <p:cNvSpPr/>
            <p:nvPr/>
          </p:nvSpPr>
          <p:spPr bwMode="auto">
            <a:xfrm rot="8716293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427"/>
            <p:cNvSpPr/>
            <p:nvPr/>
          </p:nvSpPr>
          <p:spPr bwMode="auto">
            <a:xfrm rot="7484127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428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429"/>
            <p:cNvSpPr/>
            <p:nvPr/>
          </p:nvSpPr>
          <p:spPr bwMode="auto">
            <a:xfrm rot="8716293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430"/>
            <p:cNvSpPr/>
            <p:nvPr/>
          </p:nvSpPr>
          <p:spPr bwMode="auto">
            <a:xfrm rot="8716293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431"/>
            <p:cNvSpPr/>
            <p:nvPr/>
          </p:nvSpPr>
          <p:spPr bwMode="auto">
            <a:xfrm rot="8716293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432"/>
            <p:cNvSpPr/>
            <p:nvPr/>
          </p:nvSpPr>
          <p:spPr bwMode="auto">
            <a:xfrm rot="8716293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433"/>
            <p:cNvSpPr/>
            <p:nvPr/>
          </p:nvSpPr>
          <p:spPr bwMode="auto">
            <a:xfrm rot="8716293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434"/>
            <p:cNvSpPr/>
            <p:nvPr/>
          </p:nvSpPr>
          <p:spPr bwMode="auto">
            <a:xfrm rot="8716293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435"/>
            <p:cNvSpPr/>
            <p:nvPr/>
          </p:nvSpPr>
          <p:spPr bwMode="auto">
            <a:xfrm rot="8716293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436"/>
            <p:cNvSpPr/>
            <p:nvPr/>
          </p:nvSpPr>
          <p:spPr bwMode="auto">
            <a:xfrm rot="8716293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437"/>
            <p:cNvSpPr/>
            <p:nvPr/>
          </p:nvSpPr>
          <p:spPr bwMode="auto">
            <a:xfrm rot="8716293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438"/>
            <p:cNvSpPr/>
            <p:nvPr/>
          </p:nvSpPr>
          <p:spPr bwMode="auto">
            <a:xfrm rot="8716293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439"/>
            <p:cNvSpPr/>
            <p:nvPr/>
          </p:nvSpPr>
          <p:spPr bwMode="auto">
            <a:xfrm rot="8716293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440"/>
            <p:cNvSpPr/>
            <p:nvPr/>
          </p:nvSpPr>
          <p:spPr bwMode="auto">
            <a:xfrm rot="8716293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441"/>
            <p:cNvSpPr/>
            <p:nvPr/>
          </p:nvSpPr>
          <p:spPr bwMode="auto">
            <a:xfrm rot="8716293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442"/>
            <p:cNvSpPr/>
            <p:nvPr/>
          </p:nvSpPr>
          <p:spPr bwMode="auto">
            <a:xfrm rot="8716293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443"/>
            <p:cNvSpPr/>
            <p:nvPr/>
          </p:nvSpPr>
          <p:spPr bwMode="auto">
            <a:xfrm rot="8716293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444"/>
            <p:cNvSpPr/>
            <p:nvPr/>
          </p:nvSpPr>
          <p:spPr bwMode="auto">
            <a:xfrm rot="8716293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445"/>
            <p:cNvSpPr/>
            <p:nvPr/>
          </p:nvSpPr>
          <p:spPr bwMode="auto">
            <a:xfrm rot="8716293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446"/>
            <p:cNvSpPr/>
            <p:nvPr/>
          </p:nvSpPr>
          <p:spPr bwMode="auto">
            <a:xfrm rot="7484127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447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448"/>
            <p:cNvSpPr/>
            <p:nvPr/>
          </p:nvSpPr>
          <p:spPr bwMode="auto">
            <a:xfrm rot="8716293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449"/>
            <p:cNvSpPr/>
            <p:nvPr/>
          </p:nvSpPr>
          <p:spPr bwMode="auto">
            <a:xfrm rot="8716293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450"/>
            <p:cNvSpPr/>
            <p:nvPr/>
          </p:nvSpPr>
          <p:spPr bwMode="auto">
            <a:xfrm rot="8716293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451"/>
            <p:cNvSpPr/>
            <p:nvPr/>
          </p:nvSpPr>
          <p:spPr bwMode="auto">
            <a:xfrm rot="8716293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452"/>
            <p:cNvSpPr/>
            <p:nvPr/>
          </p:nvSpPr>
          <p:spPr bwMode="auto">
            <a:xfrm rot="8716293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453"/>
            <p:cNvSpPr/>
            <p:nvPr/>
          </p:nvSpPr>
          <p:spPr bwMode="auto">
            <a:xfrm rot="8716293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454"/>
            <p:cNvSpPr/>
            <p:nvPr/>
          </p:nvSpPr>
          <p:spPr bwMode="auto">
            <a:xfrm rot="8716293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455"/>
            <p:cNvSpPr/>
            <p:nvPr/>
          </p:nvSpPr>
          <p:spPr bwMode="auto">
            <a:xfrm rot="8716293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456"/>
            <p:cNvSpPr/>
            <p:nvPr/>
          </p:nvSpPr>
          <p:spPr bwMode="auto">
            <a:xfrm rot="8716293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457"/>
            <p:cNvSpPr/>
            <p:nvPr/>
          </p:nvSpPr>
          <p:spPr bwMode="auto">
            <a:xfrm rot="8716293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458"/>
            <p:cNvSpPr/>
            <p:nvPr/>
          </p:nvSpPr>
          <p:spPr bwMode="auto">
            <a:xfrm rot="8716293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459"/>
            <p:cNvSpPr/>
            <p:nvPr/>
          </p:nvSpPr>
          <p:spPr bwMode="auto">
            <a:xfrm rot="8716293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460"/>
            <p:cNvSpPr/>
            <p:nvPr/>
          </p:nvSpPr>
          <p:spPr bwMode="auto">
            <a:xfrm rot="8716293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461"/>
            <p:cNvSpPr/>
            <p:nvPr/>
          </p:nvSpPr>
          <p:spPr bwMode="auto">
            <a:xfrm rot="8716293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462"/>
            <p:cNvSpPr/>
            <p:nvPr/>
          </p:nvSpPr>
          <p:spPr bwMode="auto">
            <a:xfrm rot="8716293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463"/>
            <p:cNvSpPr/>
            <p:nvPr/>
          </p:nvSpPr>
          <p:spPr bwMode="auto">
            <a:xfrm rot="8716293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464"/>
            <p:cNvSpPr/>
            <p:nvPr/>
          </p:nvSpPr>
          <p:spPr bwMode="auto">
            <a:xfrm rot="8716293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465"/>
            <p:cNvSpPr/>
            <p:nvPr/>
          </p:nvSpPr>
          <p:spPr bwMode="auto">
            <a:xfrm rot="8716293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466"/>
            <p:cNvSpPr/>
            <p:nvPr/>
          </p:nvSpPr>
          <p:spPr bwMode="auto">
            <a:xfrm rot="8716293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467"/>
            <p:cNvSpPr/>
            <p:nvPr/>
          </p:nvSpPr>
          <p:spPr bwMode="auto">
            <a:xfrm rot="8716293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468"/>
            <p:cNvSpPr/>
            <p:nvPr/>
          </p:nvSpPr>
          <p:spPr bwMode="auto">
            <a:xfrm rot="8716293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469"/>
            <p:cNvSpPr/>
            <p:nvPr/>
          </p:nvSpPr>
          <p:spPr bwMode="auto">
            <a:xfrm rot="8716293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470"/>
            <p:cNvSpPr/>
            <p:nvPr/>
          </p:nvSpPr>
          <p:spPr bwMode="auto">
            <a:xfrm rot="8716293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471"/>
            <p:cNvSpPr/>
            <p:nvPr/>
          </p:nvSpPr>
          <p:spPr bwMode="auto">
            <a:xfrm rot="7484127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472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473"/>
            <p:cNvSpPr/>
            <p:nvPr/>
          </p:nvSpPr>
          <p:spPr bwMode="auto">
            <a:xfrm rot="8716293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474"/>
            <p:cNvSpPr/>
            <p:nvPr/>
          </p:nvSpPr>
          <p:spPr bwMode="auto">
            <a:xfrm rot="8716293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475"/>
            <p:cNvSpPr/>
            <p:nvPr/>
          </p:nvSpPr>
          <p:spPr bwMode="auto">
            <a:xfrm rot="8716293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476"/>
            <p:cNvSpPr/>
            <p:nvPr/>
          </p:nvSpPr>
          <p:spPr bwMode="auto">
            <a:xfrm rot="8716293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477"/>
            <p:cNvSpPr/>
            <p:nvPr/>
          </p:nvSpPr>
          <p:spPr bwMode="auto">
            <a:xfrm rot="8716293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478"/>
            <p:cNvSpPr/>
            <p:nvPr/>
          </p:nvSpPr>
          <p:spPr bwMode="auto">
            <a:xfrm rot="8716293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479"/>
            <p:cNvSpPr/>
            <p:nvPr/>
          </p:nvSpPr>
          <p:spPr bwMode="auto">
            <a:xfrm rot="8716293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480"/>
            <p:cNvSpPr/>
            <p:nvPr/>
          </p:nvSpPr>
          <p:spPr bwMode="auto">
            <a:xfrm rot="8716293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481"/>
            <p:cNvSpPr/>
            <p:nvPr/>
          </p:nvSpPr>
          <p:spPr bwMode="auto">
            <a:xfrm rot="8716293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482"/>
            <p:cNvSpPr/>
            <p:nvPr/>
          </p:nvSpPr>
          <p:spPr bwMode="auto">
            <a:xfrm rot="8716293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483"/>
            <p:cNvSpPr/>
            <p:nvPr/>
          </p:nvSpPr>
          <p:spPr bwMode="auto">
            <a:xfrm rot="8716293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484"/>
            <p:cNvSpPr/>
            <p:nvPr/>
          </p:nvSpPr>
          <p:spPr bwMode="auto">
            <a:xfrm rot="8716293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485"/>
            <p:cNvSpPr/>
            <p:nvPr/>
          </p:nvSpPr>
          <p:spPr bwMode="auto">
            <a:xfrm rot="8716293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486"/>
            <p:cNvSpPr/>
            <p:nvPr/>
          </p:nvSpPr>
          <p:spPr bwMode="auto">
            <a:xfrm rot="8716293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487"/>
            <p:cNvSpPr/>
            <p:nvPr/>
          </p:nvSpPr>
          <p:spPr bwMode="auto">
            <a:xfrm rot="8716293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488"/>
            <p:cNvSpPr/>
            <p:nvPr/>
          </p:nvSpPr>
          <p:spPr bwMode="auto">
            <a:xfrm rot="8716293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489"/>
            <p:cNvSpPr/>
            <p:nvPr/>
          </p:nvSpPr>
          <p:spPr bwMode="auto">
            <a:xfrm rot="8716293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490"/>
            <p:cNvSpPr/>
            <p:nvPr/>
          </p:nvSpPr>
          <p:spPr bwMode="auto">
            <a:xfrm rot="7484127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491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492"/>
            <p:cNvSpPr/>
            <p:nvPr/>
          </p:nvSpPr>
          <p:spPr bwMode="auto">
            <a:xfrm rot="8716293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493"/>
            <p:cNvSpPr/>
            <p:nvPr/>
          </p:nvSpPr>
          <p:spPr bwMode="auto">
            <a:xfrm rot="8716293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494"/>
            <p:cNvSpPr/>
            <p:nvPr/>
          </p:nvSpPr>
          <p:spPr bwMode="auto">
            <a:xfrm rot="8716293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495"/>
            <p:cNvSpPr/>
            <p:nvPr/>
          </p:nvSpPr>
          <p:spPr bwMode="auto">
            <a:xfrm rot="8716293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496"/>
            <p:cNvSpPr/>
            <p:nvPr/>
          </p:nvSpPr>
          <p:spPr bwMode="auto">
            <a:xfrm rot="8716293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497"/>
            <p:cNvSpPr/>
            <p:nvPr/>
          </p:nvSpPr>
          <p:spPr bwMode="auto">
            <a:xfrm rot="8716293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498"/>
            <p:cNvSpPr/>
            <p:nvPr/>
          </p:nvSpPr>
          <p:spPr bwMode="auto">
            <a:xfrm rot="8716293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499"/>
            <p:cNvSpPr/>
            <p:nvPr/>
          </p:nvSpPr>
          <p:spPr bwMode="auto">
            <a:xfrm rot="8716293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500"/>
            <p:cNvSpPr/>
            <p:nvPr/>
          </p:nvSpPr>
          <p:spPr bwMode="auto">
            <a:xfrm rot="8716293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501"/>
            <p:cNvSpPr/>
            <p:nvPr/>
          </p:nvSpPr>
          <p:spPr bwMode="auto">
            <a:xfrm rot="8716293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502"/>
            <p:cNvSpPr/>
            <p:nvPr/>
          </p:nvSpPr>
          <p:spPr bwMode="auto">
            <a:xfrm rot="8716293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503"/>
            <p:cNvSpPr/>
            <p:nvPr/>
          </p:nvSpPr>
          <p:spPr bwMode="auto">
            <a:xfrm rot="8716293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504"/>
            <p:cNvSpPr/>
            <p:nvPr/>
          </p:nvSpPr>
          <p:spPr bwMode="auto">
            <a:xfrm rot="8716293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505"/>
            <p:cNvSpPr/>
            <p:nvPr/>
          </p:nvSpPr>
          <p:spPr bwMode="auto">
            <a:xfrm rot="8716293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506"/>
            <p:cNvSpPr/>
            <p:nvPr/>
          </p:nvSpPr>
          <p:spPr bwMode="auto">
            <a:xfrm rot="8716293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507"/>
            <p:cNvSpPr/>
            <p:nvPr/>
          </p:nvSpPr>
          <p:spPr bwMode="auto">
            <a:xfrm rot="8716293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508"/>
            <p:cNvSpPr/>
            <p:nvPr/>
          </p:nvSpPr>
          <p:spPr bwMode="auto">
            <a:xfrm rot="8716293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509"/>
            <p:cNvSpPr/>
            <p:nvPr/>
          </p:nvSpPr>
          <p:spPr bwMode="auto">
            <a:xfrm rot="7484127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510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511"/>
            <p:cNvSpPr/>
            <p:nvPr/>
          </p:nvSpPr>
          <p:spPr bwMode="auto">
            <a:xfrm rot="8716293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512"/>
            <p:cNvSpPr/>
            <p:nvPr/>
          </p:nvSpPr>
          <p:spPr bwMode="auto">
            <a:xfrm rot="8716293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513"/>
            <p:cNvSpPr/>
            <p:nvPr/>
          </p:nvSpPr>
          <p:spPr bwMode="auto">
            <a:xfrm rot="8716293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5" name="Forme libre : forme 514"/>
            <p:cNvSpPr/>
            <p:nvPr/>
          </p:nvSpPr>
          <p:spPr bwMode="auto">
            <a:xfrm rot="8716293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6" name="Forme libre : forme 515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7" name="Forme libre : forme 516"/>
            <p:cNvSpPr/>
            <p:nvPr/>
          </p:nvSpPr>
          <p:spPr bwMode="auto">
            <a:xfrm rot="8716293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8" name="Forme libre : forme 517"/>
            <p:cNvSpPr/>
            <p:nvPr/>
          </p:nvSpPr>
          <p:spPr bwMode="auto">
            <a:xfrm rot="8716293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9" name="Forme libre : forme 518"/>
            <p:cNvSpPr/>
            <p:nvPr/>
          </p:nvSpPr>
          <p:spPr bwMode="auto">
            <a:xfrm rot="8716293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0" name="Forme libre : forme 519"/>
            <p:cNvSpPr/>
            <p:nvPr/>
          </p:nvSpPr>
          <p:spPr bwMode="auto">
            <a:xfrm rot="8716293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1" name="Forme libre : forme 520"/>
            <p:cNvSpPr/>
            <p:nvPr/>
          </p:nvSpPr>
          <p:spPr bwMode="auto">
            <a:xfrm rot="8716293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2" name="Forme libre : forme 521"/>
            <p:cNvSpPr/>
            <p:nvPr/>
          </p:nvSpPr>
          <p:spPr bwMode="auto">
            <a:xfrm rot="8716293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3" name="Forme libre : forme 522"/>
            <p:cNvSpPr/>
            <p:nvPr/>
          </p:nvSpPr>
          <p:spPr bwMode="auto">
            <a:xfrm rot="8716293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4" name="Forme libre : forme 523"/>
            <p:cNvSpPr/>
            <p:nvPr/>
          </p:nvSpPr>
          <p:spPr bwMode="auto">
            <a:xfrm rot="8716293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5" name="Forme libre : forme 524"/>
            <p:cNvSpPr/>
            <p:nvPr/>
          </p:nvSpPr>
          <p:spPr bwMode="auto">
            <a:xfrm rot="8716293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6" name="Forme libre : forme 525"/>
            <p:cNvSpPr/>
            <p:nvPr/>
          </p:nvSpPr>
          <p:spPr bwMode="auto">
            <a:xfrm rot="8716293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7" name="Forme libre : forme 526"/>
            <p:cNvSpPr/>
            <p:nvPr/>
          </p:nvSpPr>
          <p:spPr bwMode="auto">
            <a:xfrm rot="8716293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8" name="Forme libre : forme 527"/>
            <p:cNvSpPr/>
            <p:nvPr/>
          </p:nvSpPr>
          <p:spPr bwMode="auto">
            <a:xfrm rot="8716293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9" name="Forme libre : forme 528"/>
            <p:cNvSpPr/>
            <p:nvPr/>
          </p:nvSpPr>
          <p:spPr bwMode="auto">
            <a:xfrm rot="8716293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0" name="Forme libre : forme 529"/>
            <p:cNvSpPr/>
            <p:nvPr/>
          </p:nvSpPr>
          <p:spPr bwMode="auto">
            <a:xfrm rot="7484127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1" name="Forme libre : forme 530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2" name="Forme libre : forme 531"/>
            <p:cNvSpPr/>
            <p:nvPr/>
          </p:nvSpPr>
          <p:spPr bwMode="auto">
            <a:xfrm rot="8716293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3" name="Forme libre : forme 532"/>
            <p:cNvSpPr/>
            <p:nvPr/>
          </p:nvSpPr>
          <p:spPr bwMode="auto">
            <a:xfrm rot="8716293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4" name="Forme libre : forme 533"/>
            <p:cNvSpPr/>
            <p:nvPr/>
          </p:nvSpPr>
          <p:spPr bwMode="auto">
            <a:xfrm rot="8716293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5" name="Forme libre : forme 534"/>
            <p:cNvSpPr/>
            <p:nvPr/>
          </p:nvSpPr>
          <p:spPr bwMode="auto">
            <a:xfrm rot="8716293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6" name="Forme libre : forme 535"/>
            <p:cNvSpPr/>
            <p:nvPr/>
          </p:nvSpPr>
          <p:spPr bwMode="auto">
            <a:xfrm rot="8716293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7" name="Forme libre : forme 536"/>
            <p:cNvSpPr/>
            <p:nvPr/>
          </p:nvSpPr>
          <p:spPr bwMode="auto">
            <a:xfrm rot="8716293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8" name="Forme libre : forme 537"/>
            <p:cNvSpPr/>
            <p:nvPr/>
          </p:nvSpPr>
          <p:spPr bwMode="auto">
            <a:xfrm rot="8716293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9" name="Forme libre : forme 538"/>
            <p:cNvSpPr/>
            <p:nvPr/>
          </p:nvSpPr>
          <p:spPr bwMode="auto">
            <a:xfrm rot="8716293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0" name="Forme libre : forme 539"/>
            <p:cNvSpPr/>
            <p:nvPr/>
          </p:nvSpPr>
          <p:spPr bwMode="auto">
            <a:xfrm rot="8716293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1" name="Forme libre : forme 540"/>
            <p:cNvSpPr/>
            <p:nvPr/>
          </p:nvSpPr>
          <p:spPr bwMode="auto">
            <a:xfrm rot="8716293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2" name="Forme libre : forme 541"/>
            <p:cNvSpPr/>
            <p:nvPr/>
          </p:nvSpPr>
          <p:spPr bwMode="auto">
            <a:xfrm rot="8716293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3" name="Forme libre : forme 542"/>
            <p:cNvSpPr/>
            <p:nvPr/>
          </p:nvSpPr>
          <p:spPr bwMode="auto">
            <a:xfrm rot="8716293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4" name="Forme libre : forme 543"/>
            <p:cNvSpPr/>
            <p:nvPr/>
          </p:nvSpPr>
          <p:spPr bwMode="auto">
            <a:xfrm rot="8716293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5" name="Forme libre : forme 544"/>
            <p:cNvSpPr/>
            <p:nvPr/>
          </p:nvSpPr>
          <p:spPr bwMode="auto">
            <a:xfrm rot="8716293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6" name="Forme libre : forme 545"/>
            <p:cNvSpPr/>
            <p:nvPr/>
          </p:nvSpPr>
          <p:spPr bwMode="auto">
            <a:xfrm rot="8716293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7" name="Forme libre : forme 546"/>
            <p:cNvSpPr/>
            <p:nvPr/>
          </p:nvSpPr>
          <p:spPr bwMode="auto">
            <a:xfrm rot="8716293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8" name="Forme libre : forme 547"/>
            <p:cNvSpPr/>
            <p:nvPr/>
          </p:nvSpPr>
          <p:spPr bwMode="auto">
            <a:xfrm rot="8716293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9" name="Forme libre : forme 548"/>
            <p:cNvSpPr/>
            <p:nvPr/>
          </p:nvSpPr>
          <p:spPr bwMode="auto">
            <a:xfrm rot="8716293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0" name="Forme libre : forme 549"/>
            <p:cNvSpPr/>
            <p:nvPr/>
          </p:nvSpPr>
          <p:spPr bwMode="auto">
            <a:xfrm rot="8716293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1" name="Forme libre : forme 550"/>
            <p:cNvSpPr/>
            <p:nvPr/>
          </p:nvSpPr>
          <p:spPr bwMode="auto">
            <a:xfrm rot="8716293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2" name="Forme libre : forme 551"/>
            <p:cNvSpPr/>
            <p:nvPr/>
          </p:nvSpPr>
          <p:spPr bwMode="auto">
            <a:xfrm rot="8716293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3" name="Forme libre : forme 552"/>
            <p:cNvSpPr/>
            <p:nvPr/>
          </p:nvSpPr>
          <p:spPr bwMode="auto">
            <a:xfrm rot="8716293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4" name="Forme libre : forme 553"/>
            <p:cNvSpPr/>
            <p:nvPr/>
          </p:nvSpPr>
          <p:spPr bwMode="auto">
            <a:xfrm rot="8716293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5" name="Forme libre : forme 554"/>
            <p:cNvSpPr/>
            <p:nvPr/>
          </p:nvSpPr>
          <p:spPr bwMode="auto">
            <a:xfrm rot="8716293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6" name="Forme libre : forme 555"/>
            <p:cNvSpPr/>
            <p:nvPr/>
          </p:nvSpPr>
          <p:spPr bwMode="auto">
            <a:xfrm rot="8716293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7" name="Forme libre : forme 556"/>
            <p:cNvSpPr/>
            <p:nvPr/>
          </p:nvSpPr>
          <p:spPr bwMode="auto">
            <a:xfrm rot="7484127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8" name="Forme libre : forme 557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9" name="Forme libre : forme 558"/>
            <p:cNvSpPr/>
            <p:nvPr/>
          </p:nvSpPr>
          <p:spPr bwMode="auto">
            <a:xfrm rot="8716293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0" name="Forme libre : forme 559"/>
            <p:cNvSpPr/>
            <p:nvPr/>
          </p:nvSpPr>
          <p:spPr bwMode="auto">
            <a:xfrm rot="8716293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1" name="Forme libre : forme 560"/>
            <p:cNvSpPr/>
            <p:nvPr/>
          </p:nvSpPr>
          <p:spPr bwMode="auto">
            <a:xfrm rot="8716293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2" name="Forme libre : forme 561"/>
            <p:cNvSpPr/>
            <p:nvPr/>
          </p:nvSpPr>
          <p:spPr bwMode="auto">
            <a:xfrm rot="8716293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3" name="Forme libre : forme 562"/>
            <p:cNvSpPr/>
            <p:nvPr/>
          </p:nvSpPr>
          <p:spPr bwMode="auto">
            <a:xfrm rot="8716293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4" name="Forme libre : forme 563"/>
            <p:cNvSpPr/>
            <p:nvPr/>
          </p:nvSpPr>
          <p:spPr bwMode="auto">
            <a:xfrm rot="8716293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5" name="Forme libre : forme 564"/>
            <p:cNvSpPr/>
            <p:nvPr/>
          </p:nvSpPr>
          <p:spPr bwMode="auto">
            <a:xfrm rot="8716293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6" name="Forme libre : forme 565"/>
            <p:cNvSpPr/>
            <p:nvPr/>
          </p:nvSpPr>
          <p:spPr bwMode="auto">
            <a:xfrm rot="8716293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7" name="Forme libre : forme 566"/>
            <p:cNvSpPr/>
            <p:nvPr/>
          </p:nvSpPr>
          <p:spPr bwMode="auto">
            <a:xfrm rot="7484127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8" name="Forme libre : forme 567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9" name="Forme libre : forme 568"/>
            <p:cNvSpPr/>
            <p:nvPr/>
          </p:nvSpPr>
          <p:spPr bwMode="auto">
            <a:xfrm rot="8716293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0" name="Forme libre : forme 569"/>
            <p:cNvSpPr/>
            <p:nvPr/>
          </p:nvSpPr>
          <p:spPr bwMode="auto">
            <a:xfrm rot="8716293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1" name="Forme libre : forme 570"/>
            <p:cNvSpPr/>
            <p:nvPr/>
          </p:nvSpPr>
          <p:spPr bwMode="auto">
            <a:xfrm rot="8716293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2" name="Forme libre : forme 571"/>
            <p:cNvSpPr/>
            <p:nvPr/>
          </p:nvSpPr>
          <p:spPr bwMode="auto">
            <a:xfrm rot="8716293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3" name="Forme libre : forme 572"/>
            <p:cNvSpPr/>
            <p:nvPr/>
          </p:nvSpPr>
          <p:spPr bwMode="auto">
            <a:xfrm rot="8716293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4" name="Forme libre : forme 573"/>
            <p:cNvSpPr/>
            <p:nvPr/>
          </p:nvSpPr>
          <p:spPr bwMode="auto">
            <a:xfrm rot="7484127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5" name="Forme libre : forme 574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6" name="Forme libre : forme 575"/>
            <p:cNvSpPr/>
            <p:nvPr/>
          </p:nvSpPr>
          <p:spPr bwMode="auto">
            <a:xfrm rot="8716293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7" name="Forme libre : forme 576"/>
            <p:cNvSpPr/>
            <p:nvPr/>
          </p:nvSpPr>
          <p:spPr bwMode="auto">
            <a:xfrm rot="8716293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8" name="Forme libre : forme 577"/>
            <p:cNvSpPr/>
            <p:nvPr/>
          </p:nvSpPr>
          <p:spPr bwMode="auto">
            <a:xfrm rot="8716293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9" name="Forme libre : forme 578"/>
            <p:cNvSpPr/>
            <p:nvPr/>
          </p:nvSpPr>
          <p:spPr bwMode="auto">
            <a:xfrm rot="8716293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0" name="Forme libre : forme 579"/>
            <p:cNvSpPr/>
            <p:nvPr/>
          </p:nvSpPr>
          <p:spPr bwMode="auto">
            <a:xfrm rot="8716293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1" name="Forme libre : forme 580"/>
            <p:cNvSpPr/>
            <p:nvPr/>
          </p:nvSpPr>
          <p:spPr bwMode="auto">
            <a:xfrm rot="8716293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2" name="Forme libre : forme 581"/>
            <p:cNvSpPr/>
            <p:nvPr/>
          </p:nvSpPr>
          <p:spPr bwMode="auto">
            <a:xfrm rot="8716293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3" name="Forme libre : forme 582"/>
            <p:cNvSpPr/>
            <p:nvPr/>
          </p:nvSpPr>
          <p:spPr bwMode="auto">
            <a:xfrm rot="8716293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4" name="Forme libre : forme 583"/>
            <p:cNvSpPr/>
            <p:nvPr/>
          </p:nvSpPr>
          <p:spPr bwMode="auto">
            <a:xfrm rot="8716293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5" name="Forme libre : forme 584"/>
            <p:cNvSpPr/>
            <p:nvPr/>
          </p:nvSpPr>
          <p:spPr bwMode="auto">
            <a:xfrm rot="8716293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6" name="Forme libre : forme 585"/>
            <p:cNvSpPr/>
            <p:nvPr/>
          </p:nvSpPr>
          <p:spPr bwMode="auto">
            <a:xfrm rot="8716293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7" name="Forme libre : forme 586"/>
            <p:cNvSpPr/>
            <p:nvPr/>
          </p:nvSpPr>
          <p:spPr bwMode="auto">
            <a:xfrm rot="8716293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8" name="Forme libre : forme 587"/>
            <p:cNvSpPr/>
            <p:nvPr/>
          </p:nvSpPr>
          <p:spPr bwMode="auto">
            <a:xfrm rot="8716293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9" name="Forme libre : forme 588"/>
            <p:cNvSpPr/>
            <p:nvPr/>
          </p:nvSpPr>
          <p:spPr bwMode="auto">
            <a:xfrm rot="8716293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0" name="Forme libre : forme 589"/>
            <p:cNvSpPr/>
            <p:nvPr/>
          </p:nvSpPr>
          <p:spPr bwMode="auto">
            <a:xfrm rot="8716293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1" name="Forme libre : forme 590"/>
            <p:cNvSpPr/>
            <p:nvPr/>
          </p:nvSpPr>
          <p:spPr bwMode="auto">
            <a:xfrm rot="8716293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2" name="Forme libre : forme 591"/>
            <p:cNvSpPr/>
            <p:nvPr/>
          </p:nvSpPr>
          <p:spPr bwMode="auto">
            <a:xfrm rot="8716293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3" name="Forme libre : forme 592"/>
            <p:cNvSpPr/>
            <p:nvPr/>
          </p:nvSpPr>
          <p:spPr bwMode="auto">
            <a:xfrm rot="7484127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4" name="Forme libre : forme 593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5" name="Forme libre : forme 594"/>
            <p:cNvSpPr/>
            <p:nvPr/>
          </p:nvSpPr>
          <p:spPr bwMode="auto">
            <a:xfrm rot="8716293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6" name="Forme libre : forme 595"/>
            <p:cNvSpPr/>
            <p:nvPr/>
          </p:nvSpPr>
          <p:spPr bwMode="auto">
            <a:xfrm rot="8716293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7" name="Forme libre : forme 596"/>
            <p:cNvSpPr/>
            <p:nvPr/>
          </p:nvSpPr>
          <p:spPr bwMode="auto">
            <a:xfrm rot="8716293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8" name="Forme libre : forme 597"/>
            <p:cNvSpPr/>
            <p:nvPr/>
          </p:nvSpPr>
          <p:spPr bwMode="auto">
            <a:xfrm rot="8716293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9" name="Forme libre : forme 598"/>
            <p:cNvSpPr/>
            <p:nvPr/>
          </p:nvSpPr>
          <p:spPr bwMode="auto">
            <a:xfrm rot="8716293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0" name="Forme libre : forme 599"/>
            <p:cNvSpPr/>
            <p:nvPr/>
          </p:nvSpPr>
          <p:spPr bwMode="auto">
            <a:xfrm rot="8716293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1" name="Forme libre : forme 600"/>
            <p:cNvSpPr/>
            <p:nvPr/>
          </p:nvSpPr>
          <p:spPr bwMode="auto">
            <a:xfrm rot="8716293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2" name="Forme libre : forme 601"/>
            <p:cNvSpPr/>
            <p:nvPr/>
          </p:nvSpPr>
          <p:spPr bwMode="auto">
            <a:xfrm rot="8716293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3" name="Forme libre : forme 602"/>
            <p:cNvSpPr/>
            <p:nvPr/>
          </p:nvSpPr>
          <p:spPr bwMode="auto">
            <a:xfrm rot="8716293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4" name="Forme libre : forme 603"/>
            <p:cNvSpPr/>
            <p:nvPr/>
          </p:nvSpPr>
          <p:spPr bwMode="auto">
            <a:xfrm rot="8716293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5" name="Forme libre : forme 604"/>
            <p:cNvSpPr/>
            <p:nvPr/>
          </p:nvSpPr>
          <p:spPr bwMode="auto">
            <a:xfrm rot="8716293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6" name="Forme libre : forme 605"/>
            <p:cNvSpPr/>
            <p:nvPr/>
          </p:nvSpPr>
          <p:spPr bwMode="auto">
            <a:xfrm rot="8716293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7" name="Forme libre : forme 606"/>
            <p:cNvSpPr/>
            <p:nvPr/>
          </p:nvSpPr>
          <p:spPr bwMode="auto">
            <a:xfrm rot="8716293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8" name="Forme libre : forme 607"/>
            <p:cNvSpPr/>
            <p:nvPr/>
          </p:nvSpPr>
          <p:spPr bwMode="auto">
            <a:xfrm rot="8716293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9" name="Forme libre : forme 608"/>
            <p:cNvSpPr/>
            <p:nvPr/>
          </p:nvSpPr>
          <p:spPr bwMode="auto">
            <a:xfrm rot="8716293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0" name="Forme libre : forme 609"/>
            <p:cNvSpPr/>
            <p:nvPr/>
          </p:nvSpPr>
          <p:spPr bwMode="auto">
            <a:xfrm rot="8716293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1" name="Forme libre : forme 610"/>
            <p:cNvSpPr/>
            <p:nvPr/>
          </p:nvSpPr>
          <p:spPr bwMode="auto">
            <a:xfrm rot="8716293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2" name="Forme libre : forme 611"/>
            <p:cNvSpPr/>
            <p:nvPr/>
          </p:nvSpPr>
          <p:spPr bwMode="auto">
            <a:xfrm rot="7484127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3" name="Forme libre : forme 612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4" name="Forme libre : forme 613"/>
            <p:cNvSpPr/>
            <p:nvPr/>
          </p:nvSpPr>
          <p:spPr bwMode="auto">
            <a:xfrm rot="8716293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5" name="Forme libre : forme 614"/>
            <p:cNvSpPr/>
            <p:nvPr/>
          </p:nvSpPr>
          <p:spPr bwMode="auto">
            <a:xfrm rot="8716293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6" name="Forme libre : forme 615"/>
            <p:cNvSpPr/>
            <p:nvPr/>
          </p:nvSpPr>
          <p:spPr bwMode="auto">
            <a:xfrm rot="8716293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7" name="Forme libre : forme 616"/>
            <p:cNvSpPr/>
            <p:nvPr/>
          </p:nvSpPr>
          <p:spPr bwMode="auto">
            <a:xfrm rot="8716293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8" name="Forme libre : forme 617"/>
            <p:cNvSpPr/>
            <p:nvPr/>
          </p:nvSpPr>
          <p:spPr bwMode="auto">
            <a:xfrm rot="8716293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9" name="Forme libre : forme 618"/>
            <p:cNvSpPr/>
            <p:nvPr/>
          </p:nvSpPr>
          <p:spPr bwMode="auto">
            <a:xfrm rot="8716293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0" name="Forme libre : forme 619"/>
            <p:cNvSpPr/>
            <p:nvPr/>
          </p:nvSpPr>
          <p:spPr bwMode="auto">
            <a:xfrm rot="8716293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1" name="Forme libre : forme 620"/>
            <p:cNvSpPr/>
            <p:nvPr/>
          </p:nvSpPr>
          <p:spPr bwMode="auto">
            <a:xfrm rot="8716293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2" name="Forme libre : forme 621"/>
            <p:cNvSpPr/>
            <p:nvPr/>
          </p:nvSpPr>
          <p:spPr bwMode="auto">
            <a:xfrm rot="8716293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3" name="Forme libre : forme 622"/>
            <p:cNvSpPr/>
            <p:nvPr/>
          </p:nvSpPr>
          <p:spPr bwMode="auto">
            <a:xfrm rot="8716293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4" name="Forme libre : forme 623"/>
            <p:cNvSpPr/>
            <p:nvPr/>
          </p:nvSpPr>
          <p:spPr bwMode="auto">
            <a:xfrm rot="8716293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5" name="Forme libre : forme 624"/>
            <p:cNvSpPr/>
            <p:nvPr/>
          </p:nvSpPr>
          <p:spPr bwMode="auto">
            <a:xfrm rot="8716293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6" name="Forme libre : forme 625"/>
            <p:cNvSpPr/>
            <p:nvPr/>
          </p:nvSpPr>
          <p:spPr bwMode="auto">
            <a:xfrm rot="8716293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7" name="Forme libre : forme 626"/>
            <p:cNvSpPr/>
            <p:nvPr/>
          </p:nvSpPr>
          <p:spPr bwMode="auto">
            <a:xfrm rot="8716293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8" name="Forme libre : forme 627"/>
            <p:cNvSpPr/>
            <p:nvPr/>
          </p:nvSpPr>
          <p:spPr bwMode="auto">
            <a:xfrm rot="8716293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9" name="Forme libre : forme 628"/>
            <p:cNvSpPr/>
            <p:nvPr/>
          </p:nvSpPr>
          <p:spPr bwMode="auto">
            <a:xfrm rot="8716293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0" name="Forme libre : forme 629"/>
            <p:cNvSpPr/>
            <p:nvPr/>
          </p:nvSpPr>
          <p:spPr bwMode="auto">
            <a:xfrm rot="8716293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1" name="Forme libre : forme 630"/>
            <p:cNvSpPr/>
            <p:nvPr/>
          </p:nvSpPr>
          <p:spPr bwMode="auto">
            <a:xfrm rot="8716293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2" name="Forme libre : forme 631"/>
            <p:cNvSpPr/>
            <p:nvPr/>
          </p:nvSpPr>
          <p:spPr bwMode="auto">
            <a:xfrm rot="8716293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3" name="Forme libre : forme 632"/>
            <p:cNvSpPr/>
            <p:nvPr/>
          </p:nvSpPr>
          <p:spPr bwMode="auto">
            <a:xfrm rot="8716293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4" name="Forme libre : forme 633"/>
            <p:cNvSpPr/>
            <p:nvPr/>
          </p:nvSpPr>
          <p:spPr bwMode="auto">
            <a:xfrm rot="8716293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5" name="Forme libre : forme 634"/>
            <p:cNvSpPr/>
            <p:nvPr/>
          </p:nvSpPr>
          <p:spPr bwMode="auto">
            <a:xfrm rot="8716293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6" name="Forme libre : forme 635"/>
            <p:cNvSpPr/>
            <p:nvPr/>
          </p:nvSpPr>
          <p:spPr bwMode="auto">
            <a:xfrm rot="8716293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7" name="Forme libre : forme 636"/>
            <p:cNvSpPr/>
            <p:nvPr/>
          </p:nvSpPr>
          <p:spPr bwMode="auto">
            <a:xfrm rot="8716293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8" name="Forme libre : forme 637"/>
            <p:cNvSpPr/>
            <p:nvPr/>
          </p:nvSpPr>
          <p:spPr bwMode="auto">
            <a:xfrm rot="8716293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9" name="Forme libre : forme 638"/>
            <p:cNvSpPr/>
            <p:nvPr/>
          </p:nvSpPr>
          <p:spPr bwMode="auto">
            <a:xfrm rot="8716293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0" name="Forme libre : forme 639"/>
            <p:cNvSpPr/>
            <p:nvPr/>
          </p:nvSpPr>
          <p:spPr bwMode="auto">
            <a:xfrm rot="7484127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1" name="Forme libre : forme 640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2" name="Forme libre : forme 641"/>
            <p:cNvSpPr/>
            <p:nvPr/>
          </p:nvSpPr>
          <p:spPr bwMode="auto">
            <a:xfrm rot="8716293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3" name="Forme libre : forme 642"/>
            <p:cNvSpPr/>
            <p:nvPr/>
          </p:nvSpPr>
          <p:spPr bwMode="auto">
            <a:xfrm rot="8716293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4" name="Forme libre : forme 643"/>
            <p:cNvSpPr/>
            <p:nvPr/>
          </p:nvSpPr>
          <p:spPr bwMode="auto">
            <a:xfrm rot="8716293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5" name="Forme libre : forme 644"/>
            <p:cNvSpPr/>
            <p:nvPr/>
          </p:nvSpPr>
          <p:spPr bwMode="auto">
            <a:xfrm rot="8716293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6" name="Forme libre : forme 645"/>
            <p:cNvSpPr/>
            <p:nvPr/>
          </p:nvSpPr>
          <p:spPr bwMode="auto">
            <a:xfrm rot="8716293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7" name="Forme libre : forme 646"/>
            <p:cNvSpPr/>
            <p:nvPr/>
          </p:nvSpPr>
          <p:spPr bwMode="auto">
            <a:xfrm rot="8716293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8" name="Forme libre : forme 647"/>
            <p:cNvSpPr/>
            <p:nvPr/>
          </p:nvSpPr>
          <p:spPr bwMode="auto">
            <a:xfrm rot="8716293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9" name="Forme libre : forme 648"/>
            <p:cNvSpPr/>
            <p:nvPr/>
          </p:nvSpPr>
          <p:spPr bwMode="auto">
            <a:xfrm rot="8716293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0" name="Forme libre : forme 649"/>
            <p:cNvSpPr/>
            <p:nvPr/>
          </p:nvSpPr>
          <p:spPr bwMode="auto">
            <a:xfrm rot="8716293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1" name="Forme libre : forme 650"/>
            <p:cNvSpPr/>
            <p:nvPr/>
          </p:nvSpPr>
          <p:spPr bwMode="auto">
            <a:xfrm rot="8716293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2" name="Forme libre : forme 651"/>
            <p:cNvSpPr/>
            <p:nvPr/>
          </p:nvSpPr>
          <p:spPr bwMode="auto">
            <a:xfrm rot="8716293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3" name="Forme libre : forme 652"/>
            <p:cNvSpPr/>
            <p:nvPr/>
          </p:nvSpPr>
          <p:spPr bwMode="auto">
            <a:xfrm rot="8716293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4" name="Forme libre : forme 653"/>
            <p:cNvSpPr/>
            <p:nvPr/>
          </p:nvSpPr>
          <p:spPr bwMode="auto">
            <a:xfrm rot="8716293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5" name="Forme libre : forme 654"/>
            <p:cNvSpPr/>
            <p:nvPr/>
          </p:nvSpPr>
          <p:spPr bwMode="auto">
            <a:xfrm rot="8716293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6" name="Forme libre : forme 655"/>
            <p:cNvSpPr/>
            <p:nvPr/>
          </p:nvSpPr>
          <p:spPr bwMode="auto">
            <a:xfrm rot="8716293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7" name="Forme libre : forme 656"/>
            <p:cNvSpPr/>
            <p:nvPr/>
          </p:nvSpPr>
          <p:spPr bwMode="auto">
            <a:xfrm rot="8716293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8" name="Forme libre : forme 657"/>
            <p:cNvSpPr/>
            <p:nvPr/>
          </p:nvSpPr>
          <p:spPr bwMode="auto">
            <a:xfrm rot="8716293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9" name="Forme libre : forme 658"/>
            <p:cNvSpPr/>
            <p:nvPr/>
          </p:nvSpPr>
          <p:spPr bwMode="auto">
            <a:xfrm rot="7484127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0" name="Forme libre : forme 659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1" name="Forme libre : forme 660"/>
            <p:cNvSpPr/>
            <p:nvPr/>
          </p:nvSpPr>
          <p:spPr bwMode="auto">
            <a:xfrm rot="8716293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2" name="Forme libre : forme 661"/>
            <p:cNvSpPr/>
            <p:nvPr/>
          </p:nvSpPr>
          <p:spPr bwMode="auto">
            <a:xfrm rot="8716293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3" name="Forme libre : forme 662"/>
            <p:cNvSpPr/>
            <p:nvPr/>
          </p:nvSpPr>
          <p:spPr bwMode="auto">
            <a:xfrm rot="8716293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4" name="Forme libre : forme 663"/>
            <p:cNvSpPr/>
            <p:nvPr/>
          </p:nvSpPr>
          <p:spPr bwMode="auto">
            <a:xfrm rot="8716293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5" name="Forme libre : forme 664"/>
            <p:cNvSpPr/>
            <p:nvPr/>
          </p:nvSpPr>
          <p:spPr bwMode="auto">
            <a:xfrm rot="8716293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6" name="Forme libre : forme 665"/>
            <p:cNvSpPr/>
            <p:nvPr/>
          </p:nvSpPr>
          <p:spPr bwMode="auto">
            <a:xfrm rot="8716293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7" name="Forme libre : forme 666"/>
            <p:cNvSpPr/>
            <p:nvPr/>
          </p:nvSpPr>
          <p:spPr bwMode="auto">
            <a:xfrm rot="8716293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8" name="Forme libre : forme 667"/>
            <p:cNvSpPr/>
            <p:nvPr/>
          </p:nvSpPr>
          <p:spPr bwMode="auto">
            <a:xfrm rot="8716293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9" name="Forme libre : forme 668"/>
            <p:cNvSpPr/>
            <p:nvPr/>
          </p:nvSpPr>
          <p:spPr bwMode="auto">
            <a:xfrm rot="8716293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0" name="Forme libre : forme 669"/>
            <p:cNvSpPr/>
            <p:nvPr/>
          </p:nvSpPr>
          <p:spPr bwMode="auto">
            <a:xfrm rot="8716293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1" name="Forme libre : forme 670"/>
            <p:cNvSpPr/>
            <p:nvPr/>
          </p:nvSpPr>
          <p:spPr bwMode="auto">
            <a:xfrm rot="8716293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2" name="Forme libre : forme 671"/>
            <p:cNvSpPr/>
            <p:nvPr/>
          </p:nvSpPr>
          <p:spPr bwMode="auto">
            <a:xfrm rot="8716293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3" name="Forme libre : forme 672"/>
            <p:cNvSpPr/>
            <p:nvPr/>
          </p:nvSpPr>
          <p:spPr bwMode="auto">
            <a:xfrm rot="8716293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4" name="Forme libre : forme 673"/>
            <p:cNvSpPr/>
            <p:nvPr/>
          </p:nvSpPr>
          <p:spPr bwMode="auto">
            <a:xfrm rot="8716293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5" name="Forme libre : forme 674"/>
            <p:cNvSpPr/>
            <p:nvPr/>
          </p:nvSpPr>
          <p:spPr bwMode="auto">
            <a:xfrm rot="7484127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6" name="Forme libre : forme 675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7" name="Forme libre : forme 676"/>
            <p:cNvSpPr/>
            <p:nvPr/>
          </p:nvSpPr>
          <p:spPr bwMode="auto">
            <a:xfrm rot="8716293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8" name="Forme libre : forme 677"/>
            <p:cNvSpPr/>
            <p:nvPr/>
          </p:nvSpPr>
          <p:spPr bwMode="auto">
            <a:xfrm rot="8716293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9" name="Forme libre : forme 678"/>
            <p:cNvSpPr/>
            <p:nvPr/>
          </p:nvSpPr>
          <p:spPr bwMode="auto">
            <a:xfrm rot="8716293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0" name="Forme libre : forme 679"/>
            <p:cNvSpPr/>
            <p:nvPr/>
          </p:nvSpPr>
          <p:spPr bwMode="auto">
            <a:xfrm rot="8716293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1" name="Forme libre : forme 680"/>
            <p:cNvSpPr/>
            <p:nvPr/>
          </p:nvSpPr>
          <p:spPr bwMode="auto">
            <a:xfrm rot="8716293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2" name="Forme libre : forme 681"/>
            <p:cNvSpPr/>
            <p:nvPr/>
          </p:nvSpPr>
          <p:spPr bwMode="auto">
            <a:xfrm rot="8716293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3" name="Forme libre : forme 682"/>
            <p:cNvSpPr/>
            <p:nvPr/>
          </p:nvSpPr>
          <p:spPr bwMode="auto">
            <a:xfrm rot="8716293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4" name="Forme libre : forme 683"/>
            <p:cNvSpPr/>
            <p:nvPr/>
          </p:nvSpPr>
          <p:spPr bwMode="auto">
            <a:xfrm rot="8716293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5" name="Forme libre : forme 684"/>
            <p:cNvSpPr/>
            <p:nvPr/>
          </p:nvSpPr>
          <p:spPr bwMode="auto">
            <a:xfrm rot="8716293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6" name="Forme libre : forme 685"/>
            <p:cNvSpPr/>
            <p:nvPr/>
          </p:nvSpPr>
          <p:spPr bwMode="auto">
            <a:xfrm rot="8716293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7" name="Forme libre : forme 686"/>
            <p:cNvSpPr/>
            <p:nvPr/>
          </p:nvSpPr>
          <p:spPr bwMode="auto">
            <a:xfrm rot="8716293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8" name="Forme libre : forme 687"/>
            <p:cNvSpPr/>
            <p:nvPr/>
          </p:nvSpPr>
          <p:spPr bwMode="auto">
            <a:xfrm rot="8716293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9" name="Forme libre : forme 688"/>
            <p:cNvSpPr/>
            <p:nvPr/>
          </p:nvSpPr>
          <p:spPr bwMode="auto">
            <a:xfrm rot="8716293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0" name="Forme libre : forme 689"/>
            <p:cNvSpPr/>
            <p:nvPr/>
          </p:nvSpPr>
          <p:spPr bwMode="auto">
            <a:xfrm rot="8716293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1" name="Forme libre : forme 690"/>
            <p:cNvSpPr/>
            <p:nvPr/>
          </p:nvSpPr>
          <p:spPr bwMode="auto">
            <a:xfrm rot="7484127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2" name="Forme libre : forme 691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3" name="Forme libre : forme 692"/>
            <p:cNvSpPr/>
            <p:nvPr/>
          </p:nvSpPr>
          <p:spPr bwMode="auto">
            <a:xfrm rot="8716293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4" name="Forme libre : forme 693"/>
            <p:cNvSpPr/>
            <p:nvPr/>
          </p:nvSpPr>
          <p:spPr bwMode="auto">
            <a:xfrm rot="8716293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5" name="Forme libre : forme 694"/>
            <p:cNvSpPr/>
            <p:nvPr/>
          </p:nvSpPr>
          <p:spPr bwMode="auto">
            <a:xfrm rot="8716293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6" name="Forme libre : forme 695"/>
            <p:cNvSpPr/>
            <p:nvPr/>
          </p:nvSpPr>
          <p:spPr bwMode="auto">
            <a:xfrm rot="8716293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7" name="Forme libre : forme 696"/>
            <p:cNvSpPr/>
            <p:nvPr/>
          </p:nvSpPr>
          <p:spPr bwMode="auto">
            <a:xfrm rot="8716293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8" name="Forme libre : forme 697"/>
            <p:cNvSpPr/>
            <p:nvPr/>
          </p:nvSpPr>
          <p:spPr bwMode="auto">
            <a:xfrm rot="8716293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9" name="Forme libre : forme 698"/>
            <p:cNvSpPr/>
            <p:nvPr/>
          </p:nvSpPr>
          <p:spPr bwMode="auto">
            <a:xfrm rot="8716293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0" name="Forme libre : forme 699"/>
            <p:cNvSpPr/>
            <p:nvPr/>
          </p:nvSpPr>
          <p:spPr bwMode="auto">
            <a:xfrm rot="8716293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1" name="Forme libre : forme 700"/>
            <p:cNvSpPr/>
            <p:nvPr/>
          </p:nvSpPr>
          <p:spPr bwMode="auto">
            <a:xfrm rot="8716293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2" name="Forme libre : forme 701"/>
            <p:cNvSpPr/>
            <p:nvPr/>
          </p:nvSpPr>
          <p:spPr bwMode="auto">
            <a:xfrm rot="8716293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3" name="Forme libre : forme 702"/>
            <p:cNvSpPr/>
            <p:nvPr/>
          </p:nvSpPr>
          <p:spPr bwMode="auto">
            <a:xfrm rot="8716293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4" name="Forme libre : forme 703"/>
            <p:cNvSpPr/>
            <p:nvPr/>
          </p:nvSpPr>
          <p:spPr bwMode="auto">
            <a:xfrm rot="8716293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5" name="Forme libre : forme 704"/>
            <p:cNvSpPr/>
            <p:nvPr/>
          </p:nvSpPr>
          <p:spPr bwMode="auto">
            <a:xfrm rot="8716293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6" name="Forme libre : forme 705"/>
            <p:cNvSpPr/>
            <p:nvPr/>
          </p:nvSpPr>
          <p:spPr bwMode="auto">
            <a:xfrm rot="8716293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7" name="Forme libre : forme 706"/>
            <p:cNvSpPr/>
            <p:nvPr/>
          </p:nvSpPr>
          <p:spPr bwMode="auto">
            <a:xfrm rot="8716293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8" name="Forme libre : forme 707"/>
            <p:cNvSpPr/>
            <p:nvPr/>
          </p:nvSpPr>
          <p:spPr bwMode="auto">
            <a:xfrm rot="8716293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9" name="Forme libre : forme 708"/>
            <p:cNvSpPr/>
            <p:nvPr/>
          </p:nvSpPr>
          <p:spPr bwMode="auto">
            <a:xfrm rot="8716293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0" name="Forme libre : forme 709"/>
            <p:cNvSpPr/>
            <p:nvPr/>
          </p:nvSpPr>
          <p:spPr bwMode="auto">
            <a:xfrm rot="7484127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1" name="Forme libre : forme 710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2" name="Forme libre : forme 711"/>
            <p:cNvSpPr/>
            <p:nvPr/>
          </p:nvSpPr>
          <p:spPr bwMode="auto">
            <a:xfrm rot="8716293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3" name="Forme libre : forme 712"/>
            <p:cNvSpPr/>
            <p:nvPr/>
          </p:nvSpPr>
          <p:spPr bwMode="auto">
            <a:xfrm rot="8716293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4" name="Forme libre : forme 713"/>
            <p:cNvSpPr/>
            <p:nvPr/>
          </p:nvSpPr>
          <p:spPr bwMode="auto">
            <a:xfrm rot="8716293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5" name="Forme libre : forme 714"/>
            <p:cNvSpPr/>
            <p:nvPr/>
          </p:nvSpPr>
          <p:spPr bwMode="auto">
            <a:xfrm rot="8716293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6" name="Forme libre : forme 715"/>
            <p:cNvSpPr/>
            <p:nvPr/>
          </p:nvSpPr>
          <p:spPr bwMode="auto">
            <a:xfrm rot="8716293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7" name="Forme libre : forme 716"/>
            <p:cNvSpPr/>
            <p:nvPr/>
          </p:nvSpPr>
          <p:spPr bwMode="auto">
            <a:xfrm rot="8716293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8" name="Forme libre : forme 717"/>
            <p:cNvSpPr/>
            <p:nvPr/>
          </p:nvSpPr>
          <p:spPr bwMode="auto">
            <a:xfrm rot="8716293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9" name="Forme libre : forme 718"/>
            <p:cNvSpPr/>
            <p:nvPr/>
          </p:nvSpPr>
          <p:spPr bwMode="auto">
            <a:xfrm rot="8716293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0" name="Forme libre : forme 719"/>
            <p:cNvSpPr/>
            <p:nvPr/>
          </p:nvSpPr>
          <p:spPr bwMode="auto">
            <a:xfrm rot="8716293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1" name="Forme libre : forme 720"/>
            <p:cNvSpPr/>
            <p:nvPr/>
          </p:nvSpPr>
          <p:spPr bwMode="auto">
            <a:xfrm rot="8716293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2" name="Forme libre : forme 721"/>
            <p:cNvSpPr/>
            <p:nvPr/>
          </p:nvSpPr>
          <p:spPr bwMode="auto">
            <a:xfrm rot="8716293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3" name="Forme libre : forme 722"/>
            <p:cNvSpPr/>
            <p:nvPr/>
          </p:nvSpPr>
          <p:spPr bwMode="auto">
            <a:xfrm rot="8716293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4" name="Forme libre : forme 723"/>
            <p:cNvSpPr/>
            <p:nvPr/>
          </p:nvSpPr>
          <p:spPr bwMode="auto">
            <a:xfrm rot="8716293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5" name="Forme libre : forme 724"/>
            <p:cNvSpPr/>
            <p:nvPr/>
          </p:nvSpPr>
          <p:spPr bwMode="auto">
            <a:xfrm rot="8716293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6" name="Forme libre : forme 725"/>
            <p:cNvSpPr/>
            <p:nvPr/>
          </p:nvSpPr>
          <p:spPr bwMode="auto">
            <a:xfrm rot="8716293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7" name="Forme libre : forme 726"/>
            <p:cNvSpPr/>
            <p:nvPr/>
          </p:nvSpPr>
          <p:spPr bwMode="auto">
            <a:xfrm rot="8716293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8" name="Forme libre : forme 727"/>
            <p:cNvSpPr/>
            <p:nvPr/>
          </p:nvSpPr>
          <p:spPr bwMode="auto">
            <a:xfrm rot="8716293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9" name="Forme libre : forme 728"/>
            <p:cNvSpPr/>
            <p:nvPr/>
          </p:nvSpPr>
          <p:spPr bwMode="auto">
            <a:xfrm rot="7484127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0" name="Forme libre : forme 729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1" name="Forme libre : forme 730"/>
            <p:cNvSpPr/>
            <p:nvPr/>
          </p:nvSpPr>
          <p:spPr bwMode="auto">
            <a:xfrm rot="8716293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2" name="Forme libre : forme 731"/>
            <p:cNvSpPr/>
            <p:nvPr/>
          </p:nvSpPr>
          <p:spPr bwMode="auto">
            <a:xfrm rot="8716293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3" name="Forme libre : forme 732"/>
            <p:cNvSpPr/>
            <p:nvPr/>
          </p:nvSpPr>
          <p:spPr bwMode="auto">
            <a:xfrm rot="8716293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4" name="Forme libre : forme 733"/>
            <p:cNvSpPr/>
            <p:nvPr/>
          </p:nvSpPr>
          <p:spPr bwMode="auto">
            <a:xfrm rot="8716293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5" name="Forme libre : forme 734"/>
            <p:cNvSpPr/>
            <p:nvPr/>
          </p:nvSpPr>
          <p:spPr bwMode="auto">
            <a:xfrm rot="8716293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6" name="Forme libre : forme 735"/>
            <p:cNvSpPr/>
            <p:nvPr/>
          </p:nvSpPr>
          <p:spPr bwMode="auto">
            <a:xfrm rot="8716293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7" name="Forme libre : forme 736"/>
            <p:cNvSpPr/>
            <p:nvPr/>
          </p:nvSpPr>
          <p:spPr bwMode="auto">
            <a:xfrm rot="8716293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8" name="Forme libre : forme 737"/>
            <p:cNvSpPr/>
            <p:nvPr/>
          </p:nvSpPr>
          <p:spPr bwMode="auto">
            <a:xfrm rot="8716293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9" name="Forme libre : forme 738"/>
            <p:cNvSpPr/>
            <p:nvPr/>
          </p:nvSpPr>
          <p:spPr bwMode="auto">
            <a:xfrm rot="8716293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0" name="Forme libre : forme 739"/>
            <p:cNvSpPr/>
            <p:nvPr/>
          </p:nvSpPr>
          <p:spPr bwMode="auto">
            <a:xfrm rot="8716293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1" name="Forme libre : forme 740"/>
            <p:cNvSpPr/>
            <p:nvPr/>
          </p:nvSpPr>
          <p:spPr bwMode="auto">
            <a:xfrm rot="8716293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2" name="Forme libre : forme 741"/>
            <p:cNvSpPr/>
            <p:nvPr/>
          </p:nvSpPr>
          <p:spPr bwMode="auto">
            <a:xfrm rot="8716293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3" name="Forme libre : forme 742"/>
            <p:cNvSpPr/>
            <p:nvPr/>
          </p:nvSpPr>
          <p:spPr bwMode="auto">
            <a:xfrm rot="8716293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4" name="Forme libre : forme 743"/>
            <p:cNvSpPr/>
            <p:nvPr/>
          </p:nvSpPr>
          <p:spPr bwMode="auto">
            <a:xfrm rot="8716293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5" name="Forme libre : forme 744"/>
            <p:cNvSpPr/>
            <p:nvPr/>
          </p:nvSpPr>
          <p:spPr bwMode="auto">
            <a:xfrm rot="8716293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6" name="Forme libre : forme 745"/>
            <p:cNvSpPr/>
            <p:nvPr/>
          </p:nvSpPr>
          <p:spPr bwMode="auto">
            <a:xfrm rot="8716293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7" name="Forme libre : forme 746"/>
            <p:cNvSpPr/>
            <p:nvPr/>
          </p:nvSpPr>
          <p:spPr bwMode="auto">
            <a:xfrm rot="8716293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8" name="Forme libre : forme 747"/>
            <p:cNvSpPr/>
            <p:nvPr/>
          </p:nvSpPr>
          <p:spPr bwMode="auto">
            <a:xfrm rot="7484127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9" name="Forme libre : forme 748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0" name="Forme libre : forme 749"/>
            <p:cNvSpPr/>
            <p:nvPr/>
          </p:nvSpPr>
          <p:spPr bwMode="auto">
            <a:xfrm rot="8716293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1" name="Forme libre : forme 750"/>
            <p:cNvSpPr/>
            <p:nvPr/>
          </p:nvSpPr>
          <p:spPr bwMode="auto">
            <a:xfrm rot="8716293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2" name="Forme libre : forme 751"/>
            <p:cNvSpPr/>
            <p:nvPr/>
          </p:nvSpPr>
          <p:spPr bwMode="auto">
            <a:xfrm rot="8716293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3" name="Forme libre : forme 752"/>
            <p:cNvSpPr/>
            <p:nvPr/>
          </p:nvSpPr>
          <p:spPr bwMode="auto">
            <a:xfrm rot="8716293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4" name="Forme libre : forme 753"/>
            <p:cNvSpPr/>
            <p:nvPr/>
          </p:nvSpPr>
          <p:spPr bwMode="auto">
            <a:xfrm rot="8716293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5" name="Forme libre : forme 754"/>
            <p:cNvSpPr/>
            <p:nvPr/>
          </p:nvSpPr>
          <p:spPr bwMode="auto">
            <a:xfrm rot="8716293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6" name="Forme libre : forme 755"/>
            <p:cNvSpPr/>
            <p:nvPr/>
          </p:nvSpPr>
          <p:spPr bwMode="auto">
            <a:xfrm rot="8716293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7" name="Forme libre : forme 756"/>
            <p:cNvSpPr/>
            <p:nvPr/>
          </p:nvSpPr>
          <p:spPr bwMode="auto">
            <a:xfrm rot="8716293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8" name="Forme libre : forme 757"/>
            <p:cNvSpPr/>
            <p:nvPr/>
          </p:nvSpPr>
          <p:spPr bwMode="auto">
            <a:xfrm rot="8716293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9" name="Forme libre : forme 758"/>
            <p:cNvSpPr/>
            <p:nvPr/>
          </p:nvSpPr>
          <p:spPr bwMode="auto">
            <a:xfrm rot="8716293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0" name="Forme libre : forme 759"/>
            <p:cNvSpPr/>
            <p:nvPr/>
          </p:nvSpPr>
          <p:spPr bwMode="auto">
            <a:xfrm rot="8716293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1" name="Forme libre : forme 760"/>
            <p:cNvSpPr/>
            <p:nvPr/>
          </p:nvSpPr>
          <p:spPr bwMode="auto">
            <a:xfrm rot="8716293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2" name="Forme libre : forme 761"/>
            <p:cNvSpPr/>
            <p:nvPr/>
          </p:nvSpPr>
          <p:spPr bwMode="auto">
            <a:xfrm rot="8716293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3" name="Forme libre : forme 762"/>
            <p:cNvSpPr/>
            <p:nvPr/>
          </p:nvSpPr>
          <p:spPr bwMode="auto">
            <a:xfrm rot="8716293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4" name="Forme libre : forme 763"/>
            <p:cNvSpPr/>
            <p:nvPr/>
          </p:nvSpPr>
          <p:spPr bwMode="auto">
            <a:xfrm rot="8716293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5" name="Forme libre : forme 764"/>
            <p:cNvSpPr/>
            <p:nvPr/>
          </p:nvSpPr>
          <p:spPr bwMode="auto">
            <a:xfrm rot="8716293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6" name="Forme libre : forme 765"/>
            <p:cNvSpPr/>
            <p:nvPr/>
          </p:nvSpPr>
          <p:spPr bwMode="auto">
            <a:xfrm rot="8716293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7" name="Forme libre : forme 766"/>
            <p:cNvSpPr/>
            <p:nvPr/>
          </p:nvSpPr>
          <p:spPr bwMode="auto">
            <a:xfrm rot="7484127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8" name="Forme libre : forme 767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9" name="Forme libre : forme 768"/>
            <p:cNvSpPr/>
            <p:nvPr/>
          </p:nvSpPr>
          <p:spPr bwMode="auto">
            <a:xfrm rot="8716293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0" name="Forme libre : forme 769"/>
            <p:cNvSpPr/>
            <p:nvPr/>
          </p:nvSpPr>
          <p:spPr bwMode="auto">
            <a:xfrm rot="8716293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1" name="Forme libre : forme 770"/>
            <p:cNvSpPr/>
            <p:nvPr/>
          </p:nvSpPr>
          <p:spPr bwMode="auto">
            <a:xfrm rot="8716293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2" name="Forme libre : forme 771"/>
            <p:cNvSpPr/>
            <p:nvPr/>
          </p:nvSpPr>
          <p:spPr bwMode="auto">
            <a:xfrm rot="8716293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3" name="Forme libre : forme 772"/>
            <p:cNvSpPr/>
            <p:nvPr/>
          </p:nvSpPr>
          <p:spPr bwMode="auto">
            <a:xfrm rot="8716293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4" name="Forme libre : forme 773"/>
            <p:cNvSpPr/>
            <p:nvPr/>
          </p:nvSpPr>
          <p:spPr bwMode="auto">
            <a:xfrm rot="8716293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5" name="Forme libre : forme 774"/>
            <p:cNvSpPr/>
            <p:nvPr/>
          </p:nvSpPr>
          <p:spPr bwMode="auto">
            <a:xfrm rot="8716293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6" name="Forme libre : forme 775"/>
            <p:cNvSpPr/>
            <p:nvPr/>
          </p:nvSpPr>
          <p:spPr bwMode="auto">
            <a:xfrm rot="7484127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7" name="Forme libre : forme 776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8" name="Forme libre : forme 777"/>
            <p:cNvSpPr/>
            <p:nvPr/>
          </p:nvSpPr>
          <p:spPr bwMode="auto">
            <a:xfrm rot="8716293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9" name="Forme libre : forme 778"/>
            <p:cNvSpPr/>
            <p:nvPr/>
          </p:nvSpPr>
          <p:spPr bwMode="auto">
            <a:xfrm rot="8716293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0" name="Forme libre : forme 779"/>
            <p:cNvSpPr/>
            <p:nvPr/>
          </p:nvSpPr>
          <p:spPr bwMode="auto">
            <a:xfrm rot="8716293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1" name="Forme libre : forme 780"/>
            <p:cNvSpPr/>
            <p:nvPr/>
          </p:nvSpPr>
          <p:spPr bwMode="auto">
            <a:xfrm rot="8716293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2" name="Forme libre : forme 781"/>
            <p:cNvSpPr/>
            <p:nvPr/>
          </p:nvSpPr>
          <p:spPr bwMode="auto">
            <a:xfrm rot="8716293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3" name="Forme libre : forme 782"/>
            <p:cNvSpPr/>
            <p:nvPr/>
          </p:nvSpPr>
          <p:spPr bwMode="auto">
            <a:xfrm rot="8716293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4" name="Forme libre : forme 783"/>
            <p:cNvSpPr/>
            <p:nvPr/>
          </p:nvSpPr>
          <p:spPr bwMode="auto">
            <a:xfrm rot="8716293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5" name="Forme libre : forme 784"/>
            <p:cNvSpPr/>
            <p:nvPr/>
          </p:nvSpPr>
          <p:spPr bwMode="auto">
            <a:xfrm rot="8716293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6" name="Forme libre : forme 785"/>
            <p:cNvSpPr/>
            <p:nvPr/>
          </p:nvSpPr>
          <p:spPr bwMode="auto">
            <a:xfrm rot="8716293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7" name="Forme libre : forme 786"/>
            <p:cNvSpPr/>
            <p:nvPr/>
          </p:nvSpPr>
          <p:spPr bwMode="auto">
            <a:xfrm rot="8716293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8" name="Forme libre : forme 787"/>
            <p:cNvSpPr/>
            <p:nvPr/>
          </p:nvSpPr>
          <p:spPr bwMode="auto">
            <a:xfrm rot="8716293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9" name="Forme libre : forme 788"/>
            <p:cNvSpPr/>
            <p:nvPr/>
          </p:nvSpPr>
          <p:spPr bwMode="auto">
            <a:xfrm rot="8716293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0" name="Forme libre : forme 789"/>
            <p:cNvSpPr/>
            <p:nvPr/>
          </p:nvSpPr>
          <p:spPr bwMode="auto">
            <a:xfrm rot="8716293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1" name="Forme libre : forme 790"/>
            <p:cNvSpPr/>
            <p:nvPr/>
          </p:nvSpPr>
          <p:spPr bwMode="auto">
            <a:xfrm rot="8716293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2" name="Forme libre : forme 791"/>
            <p:cNvSpPr/>
            <p:nvPr/>
          </p:nvSpPr>
          <p:spPr bwMode="auto">
            <a:xfrm rot="8716293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3" name="Forme libre : forme 792"/>
            <p:cNvSpPr/>
            <p:nvPr/>
          </p:nvSpPr>
          <p:spPr bwMode="auto">
            <a:xfrm rot="8716293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4" name="Forme libre : forme 793"/>
            <p:cNvSpPr/>
            <p:nvPr/>
          </p:nvSpPr>
          <p:spPr bwMode="auto">
            <a:xfrm rot="8716293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5" name="Forme libre : forme 794"/>
            <p:cNvSpPr/>
            <p:nvPr/>
          </p:nvSpPr>
          <p:spPr bwMode="auto">
            <a:xfrm rot="8716293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6" name="Forme libre : forme 795"/>
            <p:cNvSpPr/>
            <p:nvPr/>
          </p:nvSpPr>
          <p:spPr bwMode="auto">
            <a:xfrm rot="8716293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7" name="Forme libre : forme 796"/>
            <p:cNvSpPr/>
            <p:nvPr/>
          </p:nvSpPr>
          <p:spPr bwMode="auto">
            <a:xfrm rot="8716293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8" name="Forme libre : forme 797"/>
            <p:cNvSpPr/>
            <p:nvPr/>
          </p:nvSpPr>
          <p:spPr bwMode="auto">
            <a:xfrm rot="8716293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9" name="Forme libre : forme 798"/>
            <p:cNvSpPr/>
            <p:nvPr/>
          </p:nvSpPr>
          <p:spPr bwMode="auto">
            <a:xfrm rot="8716293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0" name="Forme libre : forme 799"/>
            <p:cNvSpPr/>
            <p:nvPr/>
          </p:nvSpPr>
          <p:spPr bwMode="auto">
            <a:xfrm rot="8716293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1" name="Forme libre : forme 800"/>
            <p:cNvSpPr/>
            <p:nvPr/>
          </p:nvSpPr>
          <p:spPr bwMode="auto">
            <a:xfrm rot="8716293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2" name="Forme libre : forme 801"/>
            <p:cNvSpPr/>
            <p:nvPr/>
          </p:nvSpPr>
          <p:spPr bwMode="auto">
            <a:xfrm rot="8716293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3" name="Forme libre : forme 802"/>
            <p:cNvSpPr/>
            <p:nvPr/>
          </p:nvSpPr>
          <p:spPr bwMode="auto">
            <a:xfrm rot="8716293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4" name="Forme libre : forme 803"/>
            <p:cNvSpPr/>
            <p:nvPr/>
          </p:nvSpPr>
          <p:spPr bwMode="auto">
            <a:xfrm rot="8716293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5" name="Forme libre : forme 804"/>
            <p:cNvSpPr/>
            <p:nvPr/>
          </p:nvSpPr>
          <p:spPr bwMode="auto">
            <a:xfrm rot="8716293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6" name="Forme libre : forme 805"/>
            <p:cNvSpPr/>
            <p:nvPr/>
          </p:nvSpPr>
          <p:spPr bwMode="auto">
            <a:xfrm rot="8716293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7" name="Forme libre : forme 806"/>
            <p:cNvSpPr/>
            <p:nvPr/>
          </p:nvSpPr>
          <p:spPr bwMode="auto">
            <a:xfrm rot="8716293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8" name="Forme libre : forme 807"/>
            <p:cNvSpPr/>
            <p:nvPr/>
          </p:nvSpPr>
          <p:spPr bwMode="auto">
            <a:xfrm rot="8716293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9" name="Forme libre : forme 808"/>
            <p:cNvSpPr/>
            <p:nvPr/>
          </p:nvSpPr>
          <p:spPr bwMode="auto">
            <a:xfrm rot="8716293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0" name="Forme libre : forme 809"/>
            <p:cNvSpPr/>
            <p:nvPr/>
          </p:nvSpPr>
          <p:spPr bwMode="auto">
            <a:xfrm rot="8716293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1" name="Forme libre : forme 810"/>
            <p:cNvSpPr/>
            <p:nvPr/>
          </p:nvSpPr>
          <p:spPr bwMode="auto">
            <a:xfrm rot="7484127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2" name="Forme libre : forme 811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3" name="Forme libre : forme 812"/>
            <p:cNvSpPr/>
            <p:nvPr/>
          </p:nvSpPr>
          <p:spPr bwMode="auto">
            <a:xfrm rot="8716293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4" name="Forme libre : forme 813"/>
            <p:cNvSpPr/>
            <p:nvPr/>
          </p:nvSpPr>
          <p:spPr bwMode="auto">
            <a:xfrm rot="8716293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11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635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  <p:pic>
        <p:nvPicPr>
          <p:cNvPr id="408" name="Graphique 40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3988359"/>
            <a:ext cx="2255854" cy="673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/>
            <p:cNvSpPr/>
            <p:nvPr/>
          </p:nvSpPr>
          <p:spPr bwMode="auto">
            <a:xfrm rot="8716293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7484127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7484127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7484127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7484127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8716293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7484127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7484127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8716293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8716293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8716293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8716293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8716293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8716293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7484127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8716293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8716293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7484127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7484127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8716293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1"/>
            <p:cNvSpPr/>
            <p:nvPr/>
          </p:nvSpPr>
          <p:spPr bwMode="auto">
            <a:xfrm rot="8716293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2"/>
            <p:cNvSpPr/>
            <p:nvPr/>
          </p:nvSpPr>
          <p:spPr bwMode="auto">
            <a:xfrm rot="8716293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3"/>
            <p:cNvSpPr/>
            <p:nvPr/>
          </p:nvSpPr>
          <p:spPr bwMode="auto">
            <a:xfrm rot="8716293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4"/>
            <p:cNvSpPr/>
            <p:nvPr/>
          </p:nvSpPr>
          <p:spPr bwMode="auto">
            <a:xfrm rot="8716293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5"/>
            <p:cNvSpPr/>
            <p:nvPr/>
          </p:nvSpPr>
          <p:spPr bwMode="auto">
            <a:xfrm rot="8716293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6"/>
            <p:cNvSpPr/>
            <p:nvPr/>
          </p:nvSpPr>
          <p:spPr bwMode="auto">
            <a:xfrm rot="8716293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7"/>
            <p:cNvSpPr/>
            <p:nvPr/>
          </p:nvSpPr>
          <p:spPr bwMode="auto">
            <a:xfrm rot="8716293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8"/>
            <p:cNvSpPr/>
            <p:nvPr/>
          </p:nvSpPr>
          <p:spPr bwMode="auto">
            <a:xfrm rot="8716293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79"/>
            <p:cNvSpPr/>
            <p:nvPr/>
          </p:nvSpPr>
          <p:spPr bwMode="auto">
            <a:xfrm rot="8716293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0"/>
            <p:cNvSpPr/>
            <p:nvPr/>
          </p:nvSpPr>
          <p:spPr bwMode="auto">
            <a:xfrm rot="8716293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1"/>
            <p:cNvSpPr/>
            <p:nvPr/>
          </p:nvSpPr>
          <p:spPr bwMode="auto">
            <a:xfrm rot="8716293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2"/>
            <p:cNvSpPr/>
            <p:nvPr/>
          </p:nvSpPr>
          <p:spPr bwMode="auto">
            <a:xfrm rot="8716293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3"/>
            <p:cNvSpPr/>
            <p:nvPr/>
          </p:nvSpPr>
          <p:spPr bwMode="auto">
            <a:xfrm rot="8716293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4"/>
            <p:cNvSpPr/>
            <p:nvPr/>
          </p:nvSpPr>
          <p:spPr bwMode="auto">
            <a:xfrm rot="8716293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5"/>
            <p:cNvSpPr/>
            <p:nvPr/>
          </p:nvSpPr>
          <p:spPr bwMode="auto">
            <a:xfrm rot="7484127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6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7"/>
            <p:cNvSpPr/>
            <p:nvPr/>
          </p:nvSpPr>
          <p:spPr bwMode="auto">
            <a:xfrm rot="8716293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8"/>
            <p:cNvSpPr/>
            <p:nvPr/>
          </p:nvSpPr>
          <p:spPr bwMode="auto">
            <a:xfrm rot="8716293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89"/>
            <p:cNvSpPr/>
            <p:nvPr/>
          </p:nvSpPr>
          <p:spPr bwMode="auto">
            <a:xfrm rot="8716293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0"/>
            <p:cNvSpPr/>
            <p:nvPr/>
          </p:nvSpPr>
          <p:spPr bwMode="auto">
            <a:xfrm rot="8716293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1"/>
            <p:cNvSpPr/>
            <p:nvPr/>
          </p:nvSpPr>
          <p:spPr bwMode="auto">
            <a:xfrm rot="8716293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2"/>
            <p:cNvSpPr/>
            <p:nvPr/>
          </p:nvSpPr>
          <p:spPr bwMode="auto">
            <a:xfrm rot="8716293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 rot="8716293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 rot="8716293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 rot="8716293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 rot="8716293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 rot="8716293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 rot="8716293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 rot="8716293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 rot="8716293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 rot="8716293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 rot="8716293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 rot="8716293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 rot="7484127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 rot="8716293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 rot="8716293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 rot="8716293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 rot="8716293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 rot="8716293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 rot="8716293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 rot="8716293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 rot="8716293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 rot="8716293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 rot="8716293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 rot="8716293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 rot="8716293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 rot="8716293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 rot="8716293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 rot="8716293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 rot="8716293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 rot="8716293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 rot="8716293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 rot="8716293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 rot="8716293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 rot="8716293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 rot="8716293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 rot="8716293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 rot="8716293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 rot="8716293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 rot="8716293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 rot="7484127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 rot="8716293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 rot="8716293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 rot="8716293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 rot="8716293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 rot="8716293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 rot="8716293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0"/>
            <p:cNvSpPr/>
            <p:nvPr/>
          </p:nvSpPr>
          <p:spPr bwMode="auto">
            <a:xfrm rot="8716293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1"/>
            <p:cNvSpPr/>
            <p:nvPr/>
          </p:nvSpPr>
          <p:spPr bwMode="auto">
            <a:xfrm rot="8716293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2"/>
            <p:cNvSpPr/>
            <p:nvPr/>
          </p:nvSpPr>
          <p:spPr bwMode="auto">
            <a:xfrm rot="8716293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3"/>
            <p:cNvSpPr/>
            <p:nvPr/>
          </p:nvSpPr>
          <p:spPr bwMode="auto">
            <a:xfrm rot="8716293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4"/>
            <p:cNvSpPr/>
            <p:nvPr/>
          </p:nvSpPr>
          <p:spPr bwMode="auto">
            <a:xfrm rot="8716293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5"/>
            <p:cNvSpPr/>
            <p:nvPr/>
          </p:nvSpPr>
          <p:spPr bwMode="auto">
            <a:xfrm rot="8716293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6"/>
            <p:cNvSpPr/>
            <p:nvPr/>
          </p:nvSpPr>
          <p:spPr bwMode="auto">
            <a:xfrm rot="8716293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7"/>
            <p:cNvSpPr/>
            <p:nvPr/>
          </p:nvSpPr>
          <p:spPr bwMode="auto">
            <a:xfrm rot="8716293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8"/>
            <p:cNvSpPr/>
            <p:nvPr/>
          </p:nvSpPr>
          <p:spPr bwMode="auto">
            <a:xfrm rot="8716293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49"/>
            <p:cNvSpPr/>
            <p:nvPr/>
          </p:nvSpPr>
          <p:spPr bwMode="auto">
            <a:xfrm rot="8716293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0"/>
            <p:cNvSpPr/>
            <p:nvPr/>
          </p:nvSpPr>
          <p:spPr bwMode="auto">
            <a:xfrm rot="8716293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1"/>
            <p:cNvSpPr/>
            <p:nvPr/>
          </p:nvSpPr>
          <p:spPr bwMode="auto">
            <a:xfrm rot="7484127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2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3"/>
            <p:cNvSpPr/>
            <p:nvPr/>
          </p:nvSpPr>
          <p:spPr bwMode="auto">
            <a:xfrm rot="8716293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4"/>
            <p:cNvSpPr/>
            <p:nvPr/>
          </p:nvSpPr>
          <p:spPr bwMode="auto">
            <a:xfrm rot="8716293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5"/>
            <p:cNvSpPr/>
            <p:nvPr/>
          </p:nvSpPr>
          <p:spPr bwMode="auto">
            <a:xfrm rot="8716293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6"/>
            <p:cNvSpPr/>
            <p:nvPr/>
          </p:nvSpPr>
          <p:spPr bwMode="auto">
            <a:xfrm rot="8716293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7"/>
            <p:cNvSpPr/>
            <p:nvPr/>
          </p:nvSpPr>
          <p:spPr bwMode="auto">
            <a:xfrm rot="8716293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8"/>
            <p:cNvSpPr/>
            <p:nvPr/>
          </p:nvSpPr>
          <p:spPr bwMode="auto">
            <a:xfrm rot="8716293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59"/>
            <p:cNvSpPr/>
            <p:nvPr/>
          </p:nvSpPr>
          <p:spPr bwMode="auto">
            <a:xfrm rot="8716293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0"/>
            <p:cNvSpPr/>
            <p:nvPr/>
          </p:nvSpPr>
          <p:spPr bwMode="auto">
            <a:xfrm rot="8716293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1"/>
            <p:cNvSpPr/>
            <p:nvPr/>
          </p:nvSpPr>
          <p:spPr bwMode="auto">
            <a:xfrm rot="8716293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2"/>
            <p:cNvSpPr/>
            <p:nvPr/>
          </p:nvSpPr>
          <p:spPr bwMode="auto">
            <a:xfrm rot="8716293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3"/>
            <p:cNvSpPr/>
            <p:nvPr/>
          </p:nvSpPr>
          <p:spPr bwMode="auto">
            <a:xfrm rot="8716293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4"/>
            <p:cNvSpPr/>
            <p:nvPr/>
          </p:nvSpPr>
          <p:spPr bwMode="auto">
            <a:xfrm rot="8716293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5"/>
            <p:cNvSpPr/>
            <p:nvPr/>
          </p:nvSpPr>
          <p:spPr bwMode="auto">
            <a:xfrm rot="8716293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6"/>
            <p:cNvSpPr/>
            <p:nvPr/>
          </p:nvSpPr>
          <p:spPr bwMode="auto">
            <a:xfrm rot="8716293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7"/>
            <p:cNvSpPr/>
            <p:nvPr/>
          </p:nvSpPr>
          <p:spPr bwMode="auto">
            <a:xfrm rot="7484127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8716293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8716293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7484127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8716293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8716293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8716293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8716293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8716293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7484127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8716293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8716293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8716293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7484127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8716293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8716293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8716293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7484127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8716293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8716293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8716293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8716293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8716293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7484127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8716293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8716293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8716293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8716293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7484127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8716293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8716293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8716293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8716293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7"/>
            <p:cNvSpPr/>
            <p:nvPr/>
          </p:nvSpPr>
          <p:spPr bwMode="auto">
            <a:xfrm rot="8716293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8"/>
            <p:cNvSpPr/>
            <p:nvPr/>
          </p:nvSpPr>
          <p:spPr bwMode="auto">
            <a:xfrm rot="8716293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89"/>
            <p:cNvSpPr/>
            <p:nvPr/>
          </p:nvSpPr>
          <p:spPr bwMode="auto">
            <a:xfrm rot="8716293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0"/>
            <p:cNvSpPr/>
            <p:nvPr/>
          </p:nvSpPr>
          <p:spPr bwMode="auto">
            <a:xfrm rot="8716293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1"/>
            <p:cNvSpPr/>
            <p:nvPr/>
          </p:nvSpPr>
          <p:spPr bwMode="auto">
            <a:xfrm rot="8716293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2"/>
            <p:cNvSpPr/>
            <p:nvPr/>
          </p:nvSpPr>
          <p:spPr bwMode="auto">
            <a:xfrm rot="8716293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3"/>
            <p:cNvSpPr/>
            <p:nvPr/>
          </p:nvSpPr>
          <p:spPr bwMode="auto">
            <a:xfrm rot="8716293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4"/>
            <p:cNvSpPr/>
            <p:nvPr/>
          </p:nvSpPr>
          <p:spPr bwMode="auto">
            <a:xfrm rot="8716293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5"/>
            <p:cNvSpPr/>
            <p:nvPr/>
          </p:nvSpPr>
          <p:spPr bwMode="auto">
            <a:xfrm rot="8716293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6"/>
            <p:cNvSpPr/>
            <p:nvPr/>
          </p:nvSpPr>
          <p:spPr bwMode="auto">
            <a:xfrm rot="8716293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7"/>
            <p:cNvSpPr/>
            <p:nvPr/>
          </p:nvSpPr>
          <p:spPr bwMode="auto">
            <a:xfrm rot="8716293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8"/>
            <p:cNvSpPr/>
            <p:nvPr/>
          </p:nvSpPr>
          <p:spPr bwMode="auto">
            <a:xfrm rot="8716293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399"/>
            <p:cNvSpPr/>
            <p:nvPr/>
          </p:nvSpPr>
          <p:spPr bwMode="auto">
            <a:xfrm rot="8716293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0"/>
            <p:cNvSpPr/>
            <p:nvPr/>
          </p:nvSpPr>
          <p:spPr bwMode="auto">
            <a:xfrm rot="8716293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1"/>
            <p:cNvSpPr/>
            <p:nvPr/>
          </p:nvSpPr>
          <p:spPr bwMode="auto">
            <a:xfrm rot="8716293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2"/>
            <p:cNvSpPr/>
            <p:nvPr/>
          </p:nvSpPr>
          <p:spPr bwMode="auto">
            <a:xfrm rot="8716293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3"/>
            <p:cNvSpPr/>
            <p:nvPr/>
          </p:nvSpPr>
          <p:spPr bwMode="auto">
            <a:xfrm rot="7484127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4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5"/>
            <p:cNvSpPr/>
            <p:nvPr/>
          </p:nvSpPr>
          <p:spPr bwMode="auto">
            <a:xfrm rot="8716293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6"/>
            <p:cNvSpPr/>
            <p:nvPr/>
          </p:nvSpPr>
          <p:spPr bwMode="auto">
            <a:xfrm rot="8716293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409" name="Graphique 40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513241"/>
            <a:ext cx="2255854" cy="673200"/>
          </a:xfrm>
          <a:prstGeom prst="rect">
            <a:avLst/>
          </a:prstGeom>
        </p:spPr>
      </p:pic>
      <p:sp>
        <p:nvSpPr>
          <p:cNvPr id="411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73141" y="1755675"/>
            <a:ext cx="7379432" cy="29918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fr-FR" sz="4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</a:t>
            </a:r>
            <a:br>
              <a:rPr lang="fr-FR"/>
            </a:br>
            <a:r>
              <a:rPr lang="fr-FR"/>
              <a:t>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enu sur motif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10" name="Groupe 1809"/>
          <p:cNvGrpSpPr/>
          <p:nvPr userDrawn="1"/>
        </p:nvGrpSpPr>
        <p:grpSpPr bwMode="auto">
          <a:xfrm>
            <a:off x="-91484" y="-107301"/>
            <a:ext cx="6241279" cy="5352842"/>
            <a:chOff x="-91484" y="-107301"/>
            <a:chExt cx="6241279" cy="5352842"/>
          </a:xfrm>
          <a:solidFill>
            <a:schemeClr val="bg2">
              <a:alpha val="5000"/>
            </a:schemeClr>
          </a:solidFill>
        </p:grpSpPr>
        <p:sp>
          <p:nvSpPr>
            <p:cNvPr id="1811" name="Forme libre : forme 1810"/>
            <p:cNvSpPr/>
            <p:nvPr/>
          </p:nvSpPr>
          <p:spPr bwMode="auto">
            <a:xfrm rot="8716293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2" name="Forme libre : forme 1811"/>
            <p:cNvSpPr/>
            <p:nvPr/>
          </p:nvSpPr>
          <p:spPr bwMode="auto">
            <a:xfrm rot="8716293">
              <a:off x="3140861" y="232391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3" name="Forme libre : forme 1812"/>
            <p:cNvSpPr/>
            <p:nvPr/>
          </p:nvSpPr>
          <p:spPr bwMode="auto">
            <a:xfrm rot="8716293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4" name="Forme libre : forme 1813"/>
            <p:cNvSpPr/>
            <p:nvPr/>
          </p:nvSpPr>
          <p:spPr bwMode="auto">
            <a:xfrm rot="8716293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5" name="Forme libre : forme 1814"/>
            <p:cNvSpPr/>
            <p:nvPr/>
          </p:nvSpPr>
          <p:spPr bwMode="auto">
            <a:xfrm rot="8716293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6" name="Forme libre : forme 1815"/>
            <p:cNvSpPr/>
            <p:nvPr/>
          </p:nvSpPr>
          <p:spPr bwMode="auto">
            <a:xfrm rot="8716293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7" name="Forme libre : forme 1816"/>
            <p:cNvSpPr/>
            <p:nvPr/>
          </p:nvSpPr>
          <p:spPr bwMode="auto">
            <a:xfrm rot="8716293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8" name="Forme libre : forme 1817"/>
            <p:cNvSpPr/>
            <p:nvPr/>
          </p:nvSpPr>
          <p:spPr bwMode="auto">
            <a:xfrm rot="8716293">
              <a:off x="3340568" y="204452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9" name="Forme libre : forme 1818"/>
            <p:cNvSpPr/>
            <p:nvPr/>
          </p:nvSpPr>
          <p:spPr bwMode="auto">
            <a:xfrm rot="8716293">
              <a:off x="3429960" y="20737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0" name="Forme libre : forme 1819"/>
            <p:cNvSpPr/>
            <p:nvPr/>
          </p:nvSpPr>
          <p:spPr bwMode="auto">
            <a:xfrm rot="8716293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1" name="Forme libre : forme 1820"/>
            <p:cNvSpPr/>
            <p:nvPr/>
          </p:nvSpPr>
          <p:spPr bwMode="auto">
            <a:xfrm rot="8716293">
              <a:off x="3103432" y="19243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2" name="Forme libre : forme 1821"/>
            <p:cNvSpPr/>
            <p:nvPr/>
          </p:nvSpPr>
          <p:spPr bwMode="auto">
            <a:xfrm rot="8716293">
              <a:off x="3318512" y="217402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3" name="Forme libre : forme 1822"/>
            <p:cNvSpPr/>
            <p:nvPr/>
          </p:nvSpPr>
          <p:spPr bwMode="auto">
            <a:xfrm rot="8716293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4" name="Forme libre : forme 1823"/>
            <p:cNvSpPr/>
            <p:nvPr/>
          </p:nvSpPr>
          <p:spPr bwMode="auto">
            <a:xfrm rot="7484127">
              <a:off x="3423443" y="23653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5" name="Forme libre : forme 1824"/>
            <p:cNvSpPr/>
            <p:nvPr/>
          </p:nvSpPr>
          <p:spPr bwMode="auto">
            <a:xfrm rot="13089394">
              <a:off x="3528263" y="233190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6" name="Forme libre : forme 1825"/>
            <p:cNvSpPr/>
            <p:nvPr/>
          </p:nvSpPr>
          <p:spPr bwMode="auto">
            <a:xfrm rot="8716293">
              <a:off x="3713848" y="214022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7" name="Forme libre : forme 1826"/>
            <p:cNvSpPr/>
            <p:nvPr/>
          </p:nvSpPr>
          <p:spPr bwMode="auto">
            <a:xfrm rot="8716293">
              <a:off x="3662043" y="203663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8" name="Forme libre : forme 1827"/>
            <p:cNvSpPr/>
            <p:nvPr/>
          </p:nvSpPr>
          <p:spPr bwMode="auto">
            <a:xfrm rot="8716293">
              <a:off x="3418797" y="2066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9" name="Forme libre : forme 1828"/>
            <p:cNvSpPr/>
            <p:nvPr/>
          </p:nvSpPr>
          <p:spPr bwMode="auto">
            <a:xfrm rot="8716293">
              <a:off x="3596249" y="190761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0" name="Forme libre : forme 1829"/>
            <p:cNvSpPr/>
            <p:nvPr/>
          </p:nvSpPr>
          <p:spPr bwMode="auto">
            <a:xfrm rot="8716293">
              <a:off x="3274636" y="29543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1" name="Forme libre : forme 1830"/>
            <p:cNvSpPr/>
            <p:nvPr/>
          </p:nvSpPr>
          <p:spPr bwMode="auto">
            <a:xfrm rot="8716293">
              <a:off x="3364028" y="29836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2" name="Forme libre : forme 1831"/>
            <p:cNvSpPr/>
            <p:nvPr/>
          </p:nvSpPr>
          <p:spPr bwMode="auto">
            <a:xfrm rot="8716293">
              <a:off x="3319178" y="289733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3" name="Forme libre : forme 1832"/>
            <p:cNvSpPr/>
            <p:nvPr/>
          </p:nvSpPr>
          <p:spPr bwMode="auto">
            <a:xfrm rot="8716293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4" name="Forme libre : forme 1833"/>
            <p:cNvSpPr/>
            <p:nvPr/>
          </p:nvSpPr>
          <p:spPr bwMode="auto">
            <a:xfrm rot="8716293">
              <a:off x="3037499" y="28342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5" name="Forme libre : forme 1834"/>
            <p:cNvSpPr/>
            <p:nvPr/>
          </p:nvSpPr>
          <p:spPr bwMode="auto">
            <a:xfrm rot="8716293">
              <a:off x="3025447" y="269546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6" name="Forme libre : forme 1835"/>
            <p:cNvSpPr/>
            <p:nvPr/>
          </p:nvSpPr>
          <p:spPr bwMode="auto">
            <a:xfrm rot="8716293">
              <a:off x="3252580" y="308387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7" name="Forme libre : forme 1836"/>
            <p:cNvSpPr/>
            <p:nvPr/>
          </p:nvSpPr>
          <p:spPr bwMode="auto">
            <a:xfrm rot="8716293">
              <a:off x="3563735" y="27042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8" name="Forme libre : forme 1837"/>
            <p:cNvSpPr/>
            <p:nvPr/>
          </p:nvSpPr>
          <p:spPr bwMode="auto">
            <a:xfrm rot="8716293">
              <a:off x="3653127" y="27334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9" name="Forme libre : forme 1838"/>
            <p:cNvSpPr/>
            <p:nvPr/>
          </p:nvSpPr>
          <p:spPr bwMode="auto">
            <a:xfrm rot="8716293">
              <a:off x="3451501" y="27927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0" name="Forme libre : forme 1839"/>
            <p:cNvSpPr/>
            <p:nvPr/>
          </p:nvSpPr>
          <p:spPr bwMode="auto">
            <a:xfrm rot="8716293">
              <a:off x="3326599" y="25840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1" name="Forme libre : forme 1840"/>
            <p:cNvSpPr/>
            <p:nvPr/>
          </p:nvSpPr>
          <p:spPr bwMode="auto">
            <a:xfrm rot="8716293">
              <a:off x="3541679" y="283372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2" name="Forme libre : forme 1841"/>
            <p:cNvSpPr/>
            <p:nvPr/>
          </p:nvSpPr>
          <p:spPr bwMode="auto">
            <a:xfrm rot="8716293">
              <a:off x="3300228" y="268412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3" name="Forme libre : forme 1842"/>
            <p:cNvSpPr/>
            <p:nvPr/>
          </p:nvSpPr>
          <p:spPr bwMode="auto">
            <a:xfrm rot="7484127">
              <a:off x="3646610" y="302507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4" name="Forme libre : forme 1843"/>
            <p:cNvSpPr/>
            <p:nvPr/>
          </p:nvSpPr>
          <p:spPr bwMode="auto">
            <a:xfrm rot="13089394">
              <a:off x="3751430" y="299160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5" name="Forme libre : forme 1844"/>
            <p:cNvSpPr/>
            <p:nvPr/>
          </p:nvSpPr>
          <p:spPr bwMode="auto">
            <a:xfrm rot="8716293">
              <a:off x="3937015" y="279992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6" name="Forme libre : forme 1845"/>
            <p:cNvSpPr/>
            <p:nvPr/>
          </p:nvSpPr>
          <p:spPr bwMode="auto">
            <a:xfrm rot="8716293">
              <a:off x="3885210" y="26963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7" name="Forme libre : forme 1846"/>
            <p:cNvSpPr/>
            <p:nvPr/>
          </p:nvSpPr>
          <p:spPr bwMode="auto">
            <a:xfrm rot="8716293">
              <a:off x="3641964" y="27265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8" name="Forme libre : forme 1847"/>
            <p:cNvSpPr/>
            <p:nvPr/>
          </p:nvSpPr>
          <p:spPr bwMode="auto">
            <a:xfrm rot="8716293">
              <a:off x="3819416" y="2567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9" name="Forme libre : forme 1848"/>
            <p:cNvSpPr/>
            <p:nvPr/>
          </p:nvSpPr>
          <p:spPr bwMode="auto">
            <a:xfrm rot="8716293">
              <a:off x="3937162" y="4933704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7 h 232388"/>
                <a:gd name="connsiteX2" fmla="*/ 81108 w 142167"/>
                <a:gd name="connsiteY2" fmla="*/ 65615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7757 w 142167"/>
                <a:gd name="connsiteY6" fmla="*/ 0 h 232388"/>
                <a:gd name="connsiteX7" fmla="*/ 142167 w 142167"/>
                <a:gd name="connsiteY7" fmla="*/ 51579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7757" y="0"/>
                  </a:lnTo>
                  <a:lnTo>
                    <a:pt x="142167" y="51579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0" name="Forme libre : forme 1849"/>
            <p:cNvSpPr/>
            <p:nvPr/>
          </p:nvSpPr>
          <p:spPr bwMode="auto">
            <a:xfrm rot="8716293">
              <a:off x="4141505" y="4922844"/>
              <a:ext cx="132702" cy="253348"/>
            </a:xfrm>
            <a:custGeom>
              <a:avLst/>
              <a:gdLst>
                <a:gd name="connsiteX0" fmla="*/ 51489 w 132702"/>
                <a:gd name="connsiteY0" fmla="*/ 253348 h 253348"/>
                <a:gd name="connsiteX1" fmla="*/ 51490 w 132702"/>
                <a:gd name="connsiteY1" fmla="*/ 44199 h 253348"/>
                <a:gd name="connsiteX2" fmla="*/ 0 w 132702"/>
                <a:gd name="connsiteY2" fmla="*/ 44199 h 253348"/>
                <a:gd name="connsiteX3" fmla="*/ 0 w 132702"/>
                <a:gd name="connsiteY3" fmla="*/ 0 h 253348"/>
                <a:gd name="connsiteX4" fmla="*/ 48574 w 132702"/>
                <a:gd name="connsiteY4" fmla="*/ 0 h 253348"/>
                <a:gd name="connsiteX5" fmla="*/ 104802 w 132702"/>
                <a:gd name="connsiteY5" fmla="*/ 38976 h 253348"/>
                <a:gd name="connsiteX6" fmla="*/ 104803 w 132702"/>
                <a:gd name="connsiteY6" fmla="*/ 73817 h 253348"/>
                <a:gd name="connsiteX7" fmla="*/ 106169 w 132702"/>
                <a:gd name="connsiteY7" fmla="*/ 73817 h 253348"/>
                <a:gd name="connsiteX8" fmla="*/ 116353 w 132702"/>
                <a:gd name="connsiteY8" fmla="*/ 46982 h 253348"/>
                <a:gd name="connsiteX9" fmla="*/ 132702 w 132702"/>
                <a:gd name="connsiteY9" fmla="*/ 58315 h 253348"/>
                <a:gd name="connsiteX10" fmla="*/ 127358 w 132702"/>
                <a:gd name="connsiteY10" fmla="*/ 64191 h 253348"/>
                <a:gd name="connsiteX11" fmla="*/ 111638 w 132702"/>
                <a:gd name="connsiteY11" fmla="*/ 126218 h 253348"/>
                <a:gd name="connsiteX12" fmla="*/ 111638 w 132702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702" h="253348" extrusionOk="0">
                  <a:moveTo>
                    <a:pt x="51489" y="253348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8574" y="0"/>
                  </a:lnTo>
                  <a:lnTo>
                    <a:pt x="104802" y="38976"/>
                  </a:lnTo>
                  <a:lnTo>
                    <a:pt x="104803" y="73817"/>
                  </a:lnTo>
                  <a:lnTo>
                    <a:pt x="106169" y="73817"/>
                  </a:lnTo>
                  <a:lnTo>
                    <a:pt x="116353" y="46982"/>
                  </a:lnTo>
                  <a:lnTo>
                    <a:pt x="132702" y="58315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1" name="Forme libre : forme 1850"/>
            <p:cNvSpPr/>
            <p:nvPr/>
          </p:nvSpPr>
          <p:spPr bwMode="auto">
            <a:xfrm rot="8716293">
              <a:off x="3982533" y="48764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2" name="Forme libre : forme 1851"/>
            <p:cNvSpPr/>
            <p:nvPr/>
          </p:nvSpPr>
          <p:spPr bwMode="auto">
            <a:xfrm rot="8716293">
              <a:off x="3825757" y="50219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3" name="Forme libre : forme 1852"/>
            <p:cNvSpPr/>
            <p:nvPr/>
          </p:nvSpPr>
          <p:spPr bwMode="auto">
            <a:xfrm rot="8716293">
              <a:off x="3700854" y="48133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4" name="Forme libre : forme 1853"/>
            <p:cNvSpPr/>
            <p:nvPr/>
          </p:nvSpPr>
          <p:spPr bwMode="auto">
            <a:xfrm rot="8716293">
              <a:off x="3688802" y="46745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5" name="Forme libre : forme 1854"/>
            <p:cNvSpPr/>
            <p:nvPr/>
          </p:nvSpPr>
          <p:spPr bwMode="auto">
            <a:xfrm rot="8716293">
              <a:off x="3876973" y="5088204"/>
              <a:ext cx="60147" cy="79509"/>
            </a:xfrm>
            <a:custGeom>
              <a:avLst/>
              <a:gdLst>
                <a:gd name="connsiteX0" fmla="*/ 60147 w 60147"/>
                <a:gd name="connsiteY0" fmla="*/ 79509 h 79509"/>
                <a:gd name="connsiteX1" fmla="*/ 0 w 60147"/>
                <a:gd name="connsiteY1" fmla="*/ 21639 h 79509"/>
                <a:gd name="connsiteX2" fmla="*/ 0 w 60147"/>
                <a:gd name="connsiteY2" fmla="*/ 0 h 79509"/>
                <a:gd name="connsiteX3" fmla="*/ 60147 w 60147"/>
                <a:gd name="connsiteY3" fmla="*/ 41692 h 7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9509" extrusionOk="0">
                  <a:moveTo>
                    <a:pt x="60147" y="79509"/>
                  </a:moveTo>
                  <a:lnTo>
                    <a:pt x="0" y="21639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6" name="Forme libre : forme 1855"/>
            <p:cNvSpPr/>
            <p:nvPr/>
          </p:nvSpPr>
          <p:spPr bwMode="auto">
            <a:xfrm rot="8716293">
              <a:off x="4227090" y="46832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7" name="Forme libre : forme 1856"/>
            <p:cNvSpPr/>
            <p:nvPr/>
          </p:nvSpPr>
          <p:spPr bwMode="auto">
            <a:xfrm rot="8716293">
              <a:off x="4316482" y="47125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8" name="Forme libre : forme 1857"/>
            <p:cNvSpPr/>
            <p:nvPr/>
          </p:nvSpPr>
          <p:spPr bwMode="auto">
            <a:xfrm rot="8716293">
              <a:off x="4114856" y="47718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9" name="Forme libre : forme 1858"/>
            <p:cNvSpPr/>
            <p:nvPr/>
          </p:nvSpPr>
          <p:spPr bwMode="auto">
            <a:xfrm rot="8716293">
              <a:off x="3989954" y="45631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0" name="Forme libre : forme 1859"/>
            <p:cNvSpPr/>
            <p:nvPr/>
          </p:nvSpPr>
          <p:spPr bwMode="auto">
            <a:xfrm rot="8716293">
              <a:off x="4205034" y="48127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1" name="Forme libre : forme 1860"/>
            <p:cNvSpPr/>
            <p:nvPr/>
          </p:nvSpPr>
          <p:spPr bwMode="auto">
            <a:xfrm rot="8716293">
              <a:off x="3963583" y="46631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2" name="Forme libre : forme 1861"/>
            <p:cNvSpPr/>
            <p:nvPr/>
          </p:nvSpPr>
          <p:spPr bwMode="auto">
            <a:xfrm rot="7484127">
              <a:off x="4361132" y="4975858"/>
              <a:ext cx="133389" cy="195874"/>
            </a:xfrm>
            <a:custGeom>
              <a:avLst/>
              <a:gdLst>
                <a:gd name="connsiteX0" fmla="*/ 90710 w 133389"/>
                <a:gd name="connsiteY0" fmla="*/ 195874 h 195874"/>
                <a:gd name="connsiteX1" fmla="*/ 47847 w 133389"/>
                <a:gd name="connsiteY1" fmla="*/ 116129 h 195874"/>
                <a:gd name="connsiteX2" fmla="*/ 69777 w 133389"/>
                <a:gd name="connsiteY2" fmla="*/ 55323 h 195874"/>
                <a:gd name="connsiteX3" fmla="*/ 0 w 133389"/>
                <a:gd name="connsiteY3" fmla="*/ 55323 h 195874"/>
                <a:gd name="connsiteX4" fmla="*/ 0 w 133389"/>
                <a:gd name="connsiteY4" fmla="*/ 0 h 195874"/>
                <a:gd name="connsiteX5" fmla="*/ 83610 w 133389"/>
                <a:gd name="connsiteY5" fmla="*/ 0 h 195874"/>
                <a:gd name="connsiteX6" fmla="*/ 133389 w 133389"/>
                <a:gd name="connsiteY6" fmla="*/ 71795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89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83610" y="0"/>
                  </a:lnTo>
                  <a:lnTo>
                    <a:pt x="133389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3" name="Forme libre : forme 1862"/>
            <p:cNvSpPr/>
            <p:nvPr/>
          </p:nvSpPr>
          <p:spPr bwMode="auto">
            <a:xfrm rot="13089394">
              <a:off x="4473995" y="4986322"/>
              <a:ext cx="268663" cy="135802"/>
            </a:xfrm>
            <a:custGeom>
              <a:avLst/>
              <a:gdLst>
                <a:gd name="connsiteX0" fmla="*/ 268663 w 268663"/>
                <a:gd name="connsiteY0" fmla="*/ 65010 h 135802"/>
                <a:gd name="connsiteX1" fmla="*/ 87676 w 268663"/>
                <a:gd name="connsiteY1" fmla="*/ 135639 h 135802"/>
                <a:gd name="connsiteX2" fmla="*/ 19806 w 268663"/>
                <a:gd name="connsiteY2" fmla="*/ 108049 h 135802"/>
                <a:gd name="connsiteX3" fmla="*/ 907 w 268663"/>
                <a:gd name="connsiteY3" fmla="*/ 70735 h 135802"/>
                <a:gd name="connsiteX4" fmla="*/ 0 w 268663"/>
                <a:gd name="connsiteY4" fmla="*/ 59909 h 135802"/>
                <a:gd name="connsiteX5" fmla="*/ 76250 w 268663"/>
                <a:gd name="connsiteY5" fmla="*/ 0 h 135802"/>
                <a:gd name="connsiteX6" fmla="*/ 83813 w 268663"/>
                <a:gd name="connsiteY6" fmla="*/ 52319 h 135802"/>
                <a:gd name="connsiteX7" fmla="*/ 150028 w 268663"/>
                <a:gd name="connsiteY7" fmla="*/ 88737 h 135802"/>
                <a:gd name="connsiteX8" fmla="*/ 199689 w 268663"/>
                <a:gd name="connsiteY8" fmla="*/ 79908 h 135802"/>
                <a:gd name="connsiteX9" fmla="*/ 267560 w 268663"/>
                <a:gd name="connsiteY9" fmla="*/ 52319 h 135802"/>
                <a:gd name="connsiteX10" fmla="*/ 268663 w 268663"/>
                <a:gd name="connsiteY10" fmla="*/ 59492 h 13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63" h="135802" extrusionOk="0">
                  <a:moveTo>
                    <a:pt x="268663" y="65010"/>
                  </a:moveTo>
                  <a:cubicBezTo>
                    <a:pt x="210174" y="115223"/>
                    <a:pt x="133474" y="132880"/>
                    <a:pt x="87676" y="135639"/>
                  </a:cubicBezTo>
                  <a:cubicBezTo>
                    <a:pt x="62294" y="137295"/>
                    <a:pt x="37463" y="126258"/>
                    <a:pt x="19806" y="108049"/>
                  </a:cubicBezTo>
                  <a:cubicBezTo>
                    <a:pt x="10425" y="98945"/>
                    <a:pt x="4494" y="86530"/>
                    <a:pt x="907" y="70735"/>
                  </a:cubicBezTo>
                  <a:lnTo>
                    <a:pt x="0" y="59909"/>
                  </a:lnTo>
                  <a:lnTo>
                    <a:pt x="76250" y="0"/>
                  </a:lnTo>
                  <a:lnTo>
                    <a:pt x="83813" y="52319"/>
                  </a:lnTo>
                  <a:cubicBezTo>
                    <a:pt x="92642" y="76597"/>
                    <a:pt x="115265" y="88737"/>
                    <a:pt x="150028" y="88737"/>
                  </a:cubicBezTo>
                  <a:cubicBezTo>
                    <a:pt x="167134" y="88185"/>
                    <a:pt x="183687" y="84874"/>
                    <a:pt x="199689" y="79908"/>
                  </a:cubicBezTo>
                  <a:cubicBezTo>
                    <a:pt x="222864" y="72735"/>
                    <a:pt x="245488" y="63355"/>
                    <a:pt x="267560" y="52319"/>
                  </a:cubicBezTo>
                  <a:cubicBezTo>
                    <a:pt x="268111" y="54526"/>
                    <a:pt x="268663" y="57285"/>
                    <a:pt x="268663" y="594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4" name="Forme libre : forme 1863"/>
            <p:cNvSpPr/>
            <p:nvPr/>
          </p:nvSpPr>
          <p:spPr bwMode="auto">
            <a:xfrm rot="8716293">
              <a:off x="4600370" y="47789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5" name="Forme libre : forme 1864"/>
            <p:cNvSpPr/>
            <p:nvPr/>
          </p:nvSpPr>
          <p:spPr bwMode="auto">
            <a:xfrm rot="8716293">
              <a:off x="4548565" y="46754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6" name="Forme libre : forme 1865"/>
            <p:cNvSpPr/>
            <p:nvPr/>
          </p:nvSpPr>
          <p:spPr bwMode="auto">
            <a:xfrm rot="8716293">
              <a:off x="4305319" y="47056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7" name="Forme libre : forme 1866"/>
            <p:cNvSpPr/>
            <p:nvPr/>
          </p:nvSpPr>
          <p:spPr bwMode="auto">
            <a:xfrm rot="8716293">
              <a:off x="4482771" y="45463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8" name="Forme libre : forme 1867"/>
            <p:cNvSpPr/>
            <p:nvPr/>
          </p:nvSpPr>
          <p:spPr bwMode="auto">
            <a:xfrm rot="8716293">
              <a:off x="3493306" y="3612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9" name="Forme libre : forme 1868"/>
            <p:cNvSpPr/>
            <p:nvPr/>
          </p:nvSpPr>
          <p:spPr bwMode="auto">
            <a:xfrm rot="8716293">
              <a:off x="3582698" y="3642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0" name="Forme libre : forme 1869"/>
            <p:cNvSpPr/>
            <p:nvPr/>
          </p:nvSpPr>
          <p:spPr bwMode="auto">
            <a:xfrm rot="8716293">
              <a:off x="3537848" y="35557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1" name="Forme libre : forme 1870"/>
            <p:cNvSpPr/>
            <p:nvPr/>
          </p:nvSpPr>
          <p:spPr bwMode="auto">
            <a:xfrm rot="8716293">
              <a:off x="3381072" y="3701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2" name="Forme libre : forme 1871"/>
            <p:cNvSpPr/>
            <p:nvPr/>
          </p:nvSpPr>
          <p:spPr bwMode="auto">
            <a:xfrm rot="8716293">
              <a:off x="3256168" y="3492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3" name="Forme libre : forme 1872"/>
            <p:cNvSpPr/>
            <p:nvPr/>
          </p:nvSpPr>
          <p:spPr bwMode="auto">
            <a:xfrm rot="8716293">
              <a:off x="3244117" y="33538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4" name="Forme libre : forme 1873"/>
            <p:cNvSpPr/>
            <p:nvPr/>
          </p:nvSpPr>
          <p:spPr bwMode="auto">
            <a:xfrm rot="8716293">
              <a:off x="3471250" y="37422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5" name="Forme libre : forme 1874"/>
            <p:cNvSpPr/>
            <p:nvPr/>
          </p:nvSpPr>
          <p:spPr bwMode="auto">
            <a:xfrm rot="8716293">
              <a:off x="3782405" y="33626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6" name="Forme libre : forme 1875"/>
            <p:cNvSpPr/>
            <p:nvPr/>
          </p:nvSpPr>
          <p:spPr bwMode="auto">
            <a:xfrm rot="8716293">
              <a:off x="3871797" y="33918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7" name="Forme libre : forme 1876"/>
            <p:cNvSpPr/>
            <p:nvPr/>
          </p:nvSpPr>
          <p:spPr bwMode="auto">
            <a:xfrm rot="8716293">
              <a:off x="3670171" y="34511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8" name="Forme libre : forme 1877"/>
            <p:cNvSpPr/>
            <p:nvPr/>
          </p:nvSpPr>
          <p:spPr bwMode="auto">
            <a:xfrm rot="8716293">
              <a:off x="3545269" y="32424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9" name="Forme libre : forme 1878"/>
            <p:cNvSpPr/>
            <p:nvPr/>
          </p:nvSpPr>
          <p:spPr bwMode="auto">
            <a:xfrm rot="8716293">
              <a:off x="3760349" y="34921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0" name="Forme libre : forme 1879"/>
            <p:cNvSpPr/>
            <p:nvPr/>
          </p:nvSpPr>
          <p:spPr bwMode="auto">
            <a:xfrm rot="8716293">
              <a:off x="3518898" y="33425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1" name="Forme libre : forme 1880"/>
            <p:cNvSpPr/>
            <p:nvPr/>
          </p:nvSpPr>
          <p:spPr bwMode="auto">
            <a:xfrm rot="7484127">
              <a:off x="3865280" y="3683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2" name="Forme libre : forme 1881"/>
            <p:cNvSpPr/>
            <p:nvPr/>
          </p:nvSpPr>
          <p:spPr bwMode="auto">
            <a:xfrm rot="13089394">
              <a:off x="3970100" y="36500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3" name="Forme libre : forme 1882"/>
            <p:cNvSpPr/>
            <p:nvPr/>
          </p:nvSpPr>
          <p:spPr bwMode="auto">
            <a:xfrm rot="8716293">
              <a:off x="4155685" y="34583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4" name="Forme libre : forme 1883"/>
            <p:cNvSpPr/>
            <p:nvPr/>
          </p:nvSpPr>
          <p:spPr bwMode="auto">
            <a:xfrm rot="8716293">
              <a:off x="4103880" y="33547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5" name="Forme libre : forme 1884"/>
            <p:cNvSpPr/>
            <p:nvPr/>
          </p:nvSpPr>
          <p:spPr bwMode="auto">
            <a:xfrm rot="8716293">
              <a:off x="3860634" y="33849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6" name="Forme libre : forme 1885"/>
            <p:cNvSpPr/>
            <p:nvPr/>
          </p:nvSpPr>
          <p:spPr bwMode="auto">
            <a:xfrm rot="8716293">
              <a:off x="4038086" y="32257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7" name="Forme libre : forme 1886"/>
            <p:cNvSpPr/>
            <p:nvPr/>
          </p:nvSpPr>
          <p:spPr bwMode="auto">
            <a:xfrm rot="8716293">
              <a:off x="3716473" y="4272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8" name="Forme libre : forme 1887"/>
            <p:cNvSpPr/>
            <p:nvPr/>
          </p:nvSpPr>
          <p:spPr bwMode="auto">
            <a:xfrm rot="8716293">
              <a:off x="3805865" y="4301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9" name="Forme libre : forme 1888"/>
            <p:cNvSpPr/>
            <p:nvPr/>
          </p:nvSpPr>
          <p:spPr bwMode="auto">
            <a:xfrm rot="8716293">
              <a:off x="3761015" y="421543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0" name="Forme libre : forme 1889"/>
            <p:cNvSpPr/>
            <p:nvPr/>
          </p:nvSpPr>
          <p:spPr bwMode="auto">
            <a:xfrm rot="8716293">
              <a:off x="3604239" y="43610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1" name="Forme libre : forme 1890"/>
            <p:cNvSpPr/>
            <p:nvPr/>
          </p:nvSpPr>
          <p:spPr bwMode="auto">
            <a:xfrm rot="8716293">
              <a:off x="3479336" y="4152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2" name="Forme libre : forme 1891"/>
            <p:cNvSpPr/>
            <p:nvPr/>
          </p:nvSpPr>
          <p:spPr bwMode="auto">
            <a:xfrm rot="8716293">
              <a:off x="3467284" y="401356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3" name="Forme libre : forme 1892"/>
            <p:cNvSpPr/>
            <p:nvPr/>
          </p:nvSpPr>
          <p:spPr bwMode="auto">
            <a:xfrm rot="8716293">
              <a:off x="3694417" y="440196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4" name="Forme libre : forme 1893"/>
            <p:cNvSpPr/>
            <p:nvPr/>
          </p:nvSpPr>
          <p:spPr bwMode="auto">
            <a:xfrm rot="8716293">
              <a:off x="4005572" y="40223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5" name="Forme libre : forme 1894"/>
            <p:cNvSpPr/>
            <p:nvPr/>
          </p:nvSpPr>
          <p:spPr bwMode="auto">
            <a:xfrm rot="8716293">
              <a:off x="4094964" y="405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6" name="Forme libre : forme 1895"/>
            <p:cNvSpPr/>
            <p:nvPr/>
          </p:nvSpPr>
          <p:spPr bwMode="auto">
            <a:xfrm rot="8716293">
              <a:off x="3893338" y="41108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7" name="Forme libre : forme 1896"/>
            <p:cNvSpPr/>
            <p:nvPr/>
          </p:nvSpPr>
          <p:spPr bwMode="auto">
            <a:xfrm rot="8716293">
              <a:off x="3768436" y="39021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8" name="Forme libre : forme 1897"/>
            <p:cNvSpPr/>
            <p:nvPr/>
          </p:nvSpPr>
          <p:spPr bwMode="auto">
            <a:xfrm rot="8716293">
              <a:off x="3983516" y="415181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9" name="Forme libre : forme 1898"/>
            <p:cNvSpPr/>
            <p:nvPr/>
          </p:nvSpPr>
          <p:spPr bwMode="auto">
            <a:xfrm rot="8716293">
              <a:off x="3742065" y="400221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0" name="Forme libre : forme 1899"/>
            <p:cNvSpPr/>
            <p:nvPr/>
          </p:nvSpPr>
          <p:spPr bwMode="auto">
            <a:xfrm rot="7484127">
              <a:off x="4088447" y="434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1" name="Forme libre : forme 1900"/>
            <p:cNvSpPr/>
            <p:nvPr/>
          </p:nvSpPr>
          <p:spPr bwMode="auto">
            <a:xfrm rot="13089394">
              <a:off x="4193267" y="430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2" name="Forme libre : forme 1901"/>
            <p:cNvSpPr/>
            <p:nvPr/>
          </p:nvSpPr>
          <p:spPr bwMode="auto">
            <a:xfrm rot="8716293">
              <a:off x="4378852" y="411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3" name="Forme libre : forme 1902"/>
            <p:cNvSpPr/>
            <p:nvPr/>
          </p:nvSpPr>
          <p:spPr bwMode="auto">
            <a:xfrm rot="8716293">
              <a:off x="4327047" y="401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4" name="Forme libre : forme 1903"/>
            <p:cNvSpPr/>
            <p:nvPr/>
          </p:nvSpPr>
          <p:spPr bwMode="auto">
            <a:xfrm rot="8716293">
              <a:off x="4083801" y="40446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5" name="Forme libre : forme 1904"/>
            <p:cNvSpPr/>
            <p:nvPr/>
          </p:nvSpPr>
          <p:spPr bwMode="auto">
            <a:xfrm rot="8716293">
              <a:off x="4261253" y="388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6" name="Forme libre : forme 1905"/>
            <p:cNvSpPr/>
            <p:nvPr/>
          </p:nvSpPr>
          <p:spPr bwMode="auto">
            <a:xfrm rot="8716293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7" name="Forme libre : forme 1906"/>
            <p:cNvSpPr/>
            <p:nvPr/>
          </p:nvSpPr>
          <p:spPr bwMode="auto">
            <a:xfrm rot="8716293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8" name="Forme libre : forme 1907"/>
            <p:cNvSpPr/>
            <p:nvPr/>
          </p:nvSpPr>
          <p:spPr bwMode="auto">
            <a:xfrm rot="8716293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9" name="Forme libre : forme 1908"/>
            <p:cNvSpPr/>
            <p:nvPr/>
          </p:nvSpPr>
          <p:spPr bwMode="auto">
            <a:xfrm rot="8716293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0" name="Forme libre : forme 1909"/>
            <p:cNvSpPr/>
            <p:nvPr/>
          </p:nvSpPr>
          <p:spPr bwMode="auto">
            <a:xfrm rot="8716293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1" name="Forme libre : forme 1910"/>
            <p:cNvSpPr/>
            <p:nvPr/>
          </p:nvSpPr>
          <p:spPr bwMode="auto">
            <a:xfrm rot="8716293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2" name="Forme libre : forme 1911"/>
            <p:cNvSpPr/>
            <p:nvPr/>
          </p:nvSpPr>
          <p:spPr bwMode="auto">
            <a:xfrm rot="8716293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3" name="Forme libre : forme 1912"/>
            <p:cNvSpPr/>
            <p:nvPr/>
          </p:nvSpPr>
          <p:spPr bwMode="auto">
            <a:xfrm rot="8716293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4" name="Forme libre : forme 1913"/>
            <p:cNvSpPr/>
            <p:nvPr/>
          </p:nvSpPr>
          <p:spPr bwMode="auto">
            <a:xfrm rot="8716293">
              <a:off x="3208442" y="141279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5" name="Forme libre : forme 1914"/>
            <p:cNvSpPr/>
            <p:nvPr/>
          </p:nvSpPr>
          <p:spPr bwMode="auto">
            <a:xfrm rot="8716293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6" name="Forme libre : forme 1915"/>
            <p:cNvSpPr/>
            <p:nvPr/>
          </p:nvSpPr>
          <p:spPr bwMode="auto">
            <a:xfrm rot="8716293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7" name="Forme libre : forme 1916"/>
            <p:cNvSpPr/>
            <p:nvPr/>
          </p:nvSpPr>
          <p:spPr bwMode="auto">
            <a:xfrm rot="8716293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8" name="Forme libre : forme 1917"/>
            <p:cNvSpPr/>
            <p:nvPr/>
          </p:nvSpPr>
          <p:spPr bwMode="auto">
            <a:xfrm rot="8716293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9" name="Forme libre : forme 1918"/>
            <p:cNvSpPr/>
            <p:nvPr/>
          </p:nvSpPr>
          <p:spPr bwMode="auto">
            <a:xfrm rot="7484127">
              <a:off x="3201925" y="17043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0" name="Forme libre : forme 1919"/>
            <p:cNvSpPr/>
            <p:nvPr/>
          </p:nvSpPr>
          <p:spPr bwMode="auto">
            <a:xfrm rot="13089394">
              <a:off x="3306745" y="167093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1" name="Forme libre : forme 1920"/>
            <p:cNvSpPr/>
            <p:nvPr/>
          </p:nvSpPr>
          <p:spPr bwMode="auto">
            <a:xfrm rot="8716293">
              <a:off x="3492330" y="147925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2" name="Forme libre : forme 1921"/>
            <p:cNvSpPr/>
            <p:nvPr/>
          </p:nvSpPr>
          <p:spPr bwMode="auto">
            <a:xfrm rot="8716293">
              <a:off x="3440525" y="13756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3" name="Forme libre : forme 1922"/>
            <p:cNvSpPr/>
            <p:nvPr/>
          </p:nvSpPr>
          <p:spPr bwMode="auto">
            <a:xfrm rot="8716293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4" name="Forme libre : forme 1923"/>
            <p:cNvSpPr/>
            <p:nvPr/>
          </p:nvSpPr>
          <p:spPr bwMode="auto">
            <a:xfrm rot="8716293">
              <a:off x="3374731" y="124663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5" name="Forme libre : forme 1924"/>
            <p:cNvSpPr/>
            <p:nvPr/>
          </p:nvSpPr>
          <p:spPr bwMode="auto">
            <a:xfrm rot="8716293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6" name="Forme libre : forme 1925"/>
            <p:cNvSpPr/>
            <p:nvPr/>
          </p:nvSpPr>
          <p:spPr bwMode="auto">
            <a:xfrm rot="8716293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7" name="Forme libre : forme 1926"/>
            <p:cNvSpPr/>
            <p:nvPr/>
          </p:nvSpPr>
          <p:spPr bwMode="auto">
            <a:xfrm rot="8716293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8" name="Forme libre : forme 1927"/>
            <p:cNvSpPr/>
            <p:nvPr/>
          </p:nvSpPr>
          <p:spPr bwMode="auto">
            <a:xfrm rot="8716293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9" name="Forme libre : forme 1928"/>
            <p:cNvSpPr/>
            <p:nvPr/>
          </p:nvSpPr>
          <p:spPr bwMode="auto">
            <a:xfrm rot="8716293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0" name="Forme libre : forme 1929"/>
            <p:cNvSpPr/>
            <p:nvPr/>
          </p:nvSpPr>
          <p:spPr bwMode="auto">
            <a:xfrm rot="8716293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1" name="Forme libre : forme 1930"/>
            <p:cNvSpPr/>
            <p:nvPr/>
          </p:nvSpPr>
          <p:spPr bwMode="auto">
            <a:xfrm rot="8716293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2" name="Forme libre : forme 1931"/>
            <p:cNvSpPr/>
            <p:nvPr/>
          </p:nvSpPr>
          <p:spPr bwMode="auto">
            <a:xfrm rot="8716293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3" name="Forme libre : forme 1932"/>
            <p:cNvSpPr/>
            <p:nvPr/>
          </p:nvSpPr>
          <p:spPr bwMode="auto">
            <a:xfrm rot="8716293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4" name="Forme libre : forme 1933"/>
            <p:cNvSpPr/>
            <p:nvPr/>
          </p:nvSpPr>
          <p:spPr bwMode="auto">
            <a:xfrm rot="8716293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5" name="Forme libre : forme 1934"/>
            <p:cNvSpPr/>
            <p:nvPr/>
          </p:nvSpPr>
          <p:spPr bwMode="auto">
            <a:xfrm rot="8716293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6" name="Forme libre : forme 1935"/>
            <p:cNvSpPr/>
            <p:nvPr/>
          </p:nvSpPr>
          <p:spPr bwMode="auto">
            <a:xfrm rot="8716293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7" name="Forme libre : forme 1936"/>
            <p:cNvSpPr/>
            <p:nvPr/>
          </p:nvSpPr>
          <p:spPr bwMode="auto">
            <a:xfrm rot="8716293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8" name="Forme libre : forme 1937"/>
            <p:cNvSpPr/>
            <p:nvPr/>
          </p:nvSpPr>
          <p:spPr bwMode="auto">
            <a:xfrm rot="7484127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9" name="Forme libre : forme 1938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0" name="Forme libre : forme 1939"/>
            <p:cNvSpPr/>
            <p:nvPr/>
          </p:nvSpPr>
          <p:spPr bwMode="auto">
            <a:xfrm rot="8716293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1" name="Forme libre : forme 1940"/>
            <p:cNvSpPr/>
            <p:nvPr/>
          </p:nvSpPr>
          <p:spPr bwMode="auto">
            <a:xfrm rot="8716293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2" name="Forme libre : forme 1941"/>
            <p:cNvSpPr/>
            <p:nvPr/>
          </p:nvSpPr>
          <p:spPr bwMode="auto">
            <a:xfrm rot="8716293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3" name="Forme libre : forme 1942"/>
            <p:cNvSpPr/>
            <p:nvPr/>
          </p:nvSpPr>
          <p:spPr bwMode="auto">
            <a:xfrm rot="8716293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4" name="Forme libre : forme 1943"/>
            <p:cNvSpPr/>
            <p:nvPr/>
          </p:nvSpPr>
          <p:spPr bwMode="auto">
            <a:xfrm rot="8716293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5" name="Forme libre : forme 1944"/>
            <p:cNvSpPr/>
            <p:nvPr/>
          </p:nvSpPr>
          <p:spPr bwMode="auto">
            <a:xfrm rot="8716293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6" name="Forme libre : forme 1945"/>
            <p:cNvSpPr/>
            <p:nvPr/>
          </p:nvSpPr>
          <p:spPr bwMode="auto">
            <a:xfrm rot="8716293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7" name="Forme libre : forme 1946"/>
            <p:cNvSpPr/>
            <p:nvPr/>
          </p:nvSpPr>
          <p:spPr bwMode="auto">
            <a:xfrm rot="8716293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8" name="Forme libre : forme 1947"/>
            <p:cNvSpPr/>
            <p:nvPr/>
          </p:nvSpPr>
          <p:spPr bwMode="auto">
            <a:xfrm rot="8716293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9" name="Forme libre : forme 1948"/>
            <p:cNvSpPr/>
            <p:nvPr/>
          </p:nvSpPr>
          <p:spPr bwMode="auto">
            <a:xfrm rot="8716293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0" name="Forme libre : forme 1949"/>
            <p:cNvSpPr/>
            <p:nvPr/>
          </p:nvSpPr>
          <p:spPr bwMode="auto">
            <a:xfrm rot="8716293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1" name="Forme libre : forme 1950"/>
            <p:cNvSpPr/>
            <p:nvPr/>
          </p:nvSpPr>
          <p:spPr bwMode="auto">
            <a:xfrm rot="8716293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2" name="Forme libre : forme 1951"/>
            <p:cNvSpPr/>
            <p:nvPr/>
          </p:nvSpPr>
          <p:spPr bwMode="auto">
            <a:xfrm rot="8716293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3" name="Forme libre : forme 1952"/>
            <p:cNvSpPr/>
            <p:nvPr/>
          </p:nvSpPr>
          <p:spPr bwMode="auto">
            <a:xfrm rot="8716293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4" name="Forme libre : forme 1953"/>
            <p:cNvSpPr/>
            <p:nvPr/>
          </p:nvSpPr>
          <p:spPr bwMode="auto">
            <a:xfrm rot="8716293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5" name="Forme libre : forme 1954"/>
            <p:cNvSpPr/>
            <p:nvPr/>
          </p:nvSpPr>
          <p:spPr bwMode="auto">
            <a:xfrm rot="8716293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6" name="Forme libre : forme 1955"/>
            <p:cNvSpPr/>
            <p:nvPr/>
          </p:nvSpPr>
          <p:spPr bwMode="auto">
            <a:xfrm rot="8716293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7" name="Forme libre : forme 1956"/>
            <p:cNvSpPr/>
            <p:nvPr/>
          </p:nvSpPr>
          <p:spPr bwMode="auto">
            <a:xfrm rot="7484127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8" name="Forme libre : forme 1957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9" name="Forme libre : forme 1958"/>
            <p:cNvSpPr/>
            <p:nvPr/>
          </p:nvSpPr>
          <p:spPr bwMode="auto">
            <a:xfrm rot="8716293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0" name="Forme libre : forme 1959"/>
            <p:cNvSpPr/>
            <p:nvPr/>
          </p:nvSpPr>
          <p:spPr bwMode="auto">
            <a:xfrm rot="8716293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1" name="Forme libre : forme 1960"/>
            <p:cNvSpPr/>
            <p:nvPr/>
          </p:nvSpPr>
          <p:spPr bwMode="auto">
            <a:xfrm rot="8716293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2" name="Forme libre : forme 1961"/>
            <p:cNvSpPr/>
            <p:nvPr/>
          </p:nvSpPr>
          <p:spPr bwMode="auto">
            <a:xfrm rot="8716293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3" name="Forme libre : forme 1962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4" name="Forme libre : forme 1963"/>
            <p:cNvSpPr/>
            <p:nvPr/>
          </p:nvSpPr>
          <p:spPr bwMode="auto">
            <a:xfrm rot="8716293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5" name="Forme libre : forme 1964"/>
            <p:cNvSpPr/>
            <p:nvPr/>
          </p:nvSpPr>
          <p:spPr bwMode="auto">
            <a:xfrm rot="8716293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6" name="Forme libre : forme 1965"/>
            <p:cNvSpPr/>
            <p:nvPr/>
          </p:nvSpPr>
          <p:spPr bwMode="auto">
            <a:xfrm rot="8716293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7" name="Forme libre : forme 1966"/>
            <p:cNvSpPr/>
            <p:nvPr/>
          </p:nvSpPr>
          <p:spPr bwMode="auto">
            <a:xfrm rot="8716293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8" name="Forme libre : forme 1967"/>
            <p:cNvSpPr/>
            <p:nvPr/>
          </p:nvSpPr>
          <p:spPr bwMode="auto">
            <a:xfrm rot="8716293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9" name="Forme libre : forme 1968"/>
            <p:cNvSpPr/>
            <p:nvPr/>
          </p:nvSpPr>
          <p:spPr bwMode="auto">
            <a:xfrm rot="8716293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0" name="Forme libre : forme 1969"/>
            <p:cNvSpPr/>
            <p:nvPr/>
          </p:nvSpPr>
          <p:spPr bwMode="auto">
            <a:xfrm rot="8716293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1" name="Forme libre : forme 1970"/>
            <p:cNvSpPr/>
            <p:nvPr/>
          </p:nvSpPr>
          <p:spPr bwMode="auto">
            <a:xfrm rot="8716293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2" name="Forme libre : forme 1971"/>
            <p:cNvSpPr/>
            <p:nvPr/>
          </p:nvSpPr>
          <p:spPr bwMode="auto">
            <a:xfrm rot="8716293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3" name="Forme libre : forme 1972"/>
            <p:cNvSpPr/>
            <p:nvPr/>
          </p:nvSpPr>
          <p:spPr bwMode="auto">
            <a:xfrm rot="8716293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4" name="Forme libre : forme 1973"/>
            <p:cNvSpPr/>
            <p:nvPr/>
          </p:nvSpPr>
          <p:spPr bwMode="auto">
            <a:xfrm rot="8716293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5" name="Forme libre : forme 1974"/>
            <p:cNvSpPr/>
            <p:nvPr/>
          </p:nvSpPr>
          <p:spPr bwMode="auto">
            <a:xfrm rot="8716293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6" name="Forme libre : forme 1975"/>
            <p:cNvSpPr/>
            <p:nvPr/>
          </p:nvSpPr>
          <p:spPr bwMode="auto">
            <a:xfrm rot="8716293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7" name="Forme libre : forme 1976"/>
            <p:cNvSpPr/>
            <p:nvPr/>
          </p:nvSpPr>
          <p:spPr bwMode="auto">
            <a:xfrm rot="7484127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8" name="Forme libre : forme 1977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9" name="Forme libre : forme 1978"/>
            <p:cNvSpPr/>
            <p:nvPr/>
          </p:nvSpPr>
          <p:spPr bwMode="auto">
            <a:xfrm rot="8716293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0" name="Forme libre : forme 1979"/>
            <p:cNvSpPr/>
            <p:nvPr/>
          </p:nvSpPr>
          <p:spPr bwMode="auto">
            <a:xfrm rot="8716293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1" name="Forme libre : forme 1980"/>
            <p:cNvSpPr/>
            <p:nvPr/>
          </p:nvSpPr>
          <p:spPr bwMode="auto">
            <a:xfrm rot="8716293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2" name="Forme libre : forme 1981"/>
            <p:cNvSpPr/>
            <p:nvPr/>
          </p:nvSpPr>
          <p:spPr bwMode="auto">
            <a:xfrm rot="8716293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3" name="Forme libre : forme 1982"/>
            <p:cNvSpPr/>
            <p:nvPr/>
          </p:nvSpPr>
          <p:spPr bwMode="auto">
            <a:xfrm rot="8716293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4" name="Forme libre : forme 1983"/>
            <p:cNvSpPr/>
            <p:nvPr/>
          </p:nvSpPr>
          <p:spPr bwMode="auto">
            <a:xfrm rot="8716293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5" name="Forme libre : forme 1984"/>
            <p:cNvSpPr/>
            <p:nvPr/>
          </p:nvSpPr>
          <p:spPr bwMode="auto">
            <a:xfrm rot="8716293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6" name="Forme libre : forme 1985"/>
            <p:cNvSpPr/>
            <p:nvPr/>
          </p:nvSpPr>
          <p:spPr bwMode="auto">
            <a:xfrm rot="8716293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7" name="Forme libre : forme 1986"/>
            <p:cNvSpPr/>
            <p:nvPr/>
          </p:nvSpPr>
          <p:spPr bwMode="auto">
            <a:xfrm rot="8716293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8" name="Forme libre : forme 1987"/>
            <p:cNvSpPr/>
            <p:nvPr/>
          </p:nvSpPr>
          <p:spPr bwMode="auto">
            <a:xfrm rot="8716293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9" name="Forme libre : forme 1988"/>
            <p:cNvSpPr/>
            <p:nvPr/>
          </p:nvSpPr>
          <p:spPr bwMode="auto">
            <a:xfrm rot="8716293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0" name="Forme libre : forme 1989"/>
            <p:cNvSpPr/>
            <p:nvPr/>
          </p:nvSpPr>
          <p:spPr bwMode="auto">
            <a:xfrm rot="8716293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1" name="Forme libre : forme 1990"/>
            <p:cNvSpPr/>
            <p:nvPr/>
          </p:nvSpPr>
          <p:spPr bwMode="auto">
            <a:xfrm rot="8716293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2" name="Forme libre : forme 1991"/>
            <p:cNvSpPr/>
            <p:nvPr/>
          </p:nvSpPr>
          <p:spPr bwMode="auto">
            <a:xfrm rot="8716293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3" name="Forme libre : forme 1992"/>
            <p:cNvSpPr/>
            <p:nvPr/>
          </p:nvSpPr>
          <p:spPr bwMode="auto">
            <a:xfrm rot="8716293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4" name="Forme libre : forme 1993"/>
            <p:cNvSpPr/>
            <p:nvPr/>
          </p:nvSpPr>
          <p:spPr bwMode="auto">
            <a:xfrm rot="8716293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5" name="Forme libre : forme 1994"/>
            <p:cNvSpPr/>
            <p:nvPr/>
          </p:nvSpPr>
          <p:spPr bwMode="auto">
            <a:xfrm rot="8716293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6" name="Forme libre : forme 1995"/>
            <p:cNvSpPr/>
            <p:nvPr/>
          </p:nvSpPr>
          <p:spPr bwMode="auto">
            <a:xfrm rot="7484127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7" name="Forme libre : forme 1996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8" name="Forme libre : forme 1997"/>
            <p:cNvSpPr/>
            <p:nvPr/>
          </p:nvSpPr>
          <p:spPr bwMode="auto">
            <a:xfrm rot="8716293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9" name="Forme libre : forme 1998"/>
            <p:cNvSpPr/>
            <p:nvPr/>
          </p:nvSpPr>
          <p:spPr bwMode="auto">
            <a:xfrm rot="8716293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0" name="Forme libre : forme 1999"/>
            <p:cNvSpPr/>
            <p:nvPr/>
          </p:nvSpPr>
          <p:spPr bwMode="auto">
            <a:xfrm rot="8716293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1" name="Forme libre : forme 2000"/>
            <p:cNvSpPr/>
            <p:nvPr/>
          </p:nvSpPr>
          <p:spPr bwMode="auto">
            <a:xfrm rot="8716293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2" name="Forme libre : forme 2001"/>
            <p:cNvSpPr/>
            <p:nvPr/>
          </p:nvSpPr>
          <p:spPr bwMode="auto">
            <a:xfrm rot="8716293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3" name="Forme libre : forme 2002"/>
            <p:cNvSpPr/>
            <p:nvPr/>
          </p:nvSpPr>
          <p:spPr bwMode="auto">
            <a:xfrm rot="8716293">
              <a:off x="3543190" y="5126545"/>
              <a:ext cx="17522" cy="24091"/>
            </a:xfrm>
            <a:custGeom>
              <a:avLst/>
              <a:gdLst>
                <a:gd name="connsiteX0" fmla="*/ 0 w 17522"/>
                <a:gd name="connsiteY0" fmla="*/ 24091 h 24091"/>
                <a:gd name="connsiteX1" fmla="*/ 1 w 17522"/>
                <a:gd name="connsiteY1" fmla="*/ 0 h 24091"/>
                <a:gd name="connsiteX2" fmla="*/ 17522 w 17522"/>
                <a:gd name="connsiteY2" fmla="*/ 12145 h 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22" h="24091" extrusionOk="0">
                  <a:moveTo>
                    <a:pt x="0" y="24091"/>
                  </a:moveTo>
                  <a:lnTo>
                    <a:pt x="1" y="0"/>
                  </a:lnTo>
                  <a:lnTo>
                    <a:pt x="17522" y="121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4" name="Forme libre : forme 2003"/>
            <p:cNvSpPr/>
            <p:nvPr/>
          </p:nvSpPr>
          <p:spPr bwMode="auto">
            <a:xfrm rot="8716293">
              <a:off x="3163011" y="4980512"/>
              <a:ext cx="135472" cy="195874"/>
            </a:xfrm>
            <a:custGeom>
              <a:avLst/>
              <a:gdLst>
                <a:gd name="connsiteX0" fmla="*/ 90710 w 135472"/>
                <a:gd name="connsiteY0" fmla="*/ 195874 h 195874"/>
                <a:gd name="connsiteX1" fmla="*/ 47847 w 135472"/>
                <a:gd name="connsiteY1" fmla="*/ 116129 h 195874"/>
                <a:gd name="connsiteX2" fmla="*/ 69777 w 135472"/>
                <a:gd name="connsiteY2" fmla="*/ 55323 h 195874"/>
                <a:gd name="connsiteX3" fmla="*/ 0 w 135472"/>
                <a:gd name="connsiteY3" fmla="*/ 55323 h 195874"/>
                <a:gd name="connsiteX4" fmla="*/ 0 w 135472"/>
                <a:gd name="connsiteY4" fmla="*/ 0 h 195874"/>
                <a:gd name="connsiteX5" fmla="*/ 40633 w 135472"/>
                <a:gd name="connsiteY5" fmla="*/ 0 h 195874"/>
                <a:gd name="connsiteX6" fmla="*/ 135472 w 135472"/>
                <a:gd name="connsiteY6" fmla="*/ 65739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472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40633" y="0"/>
                  </a:lnTo>
                  <a:lnTo>
                    <a:pt x="135472" y="657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5" name="Forme libre : forme 2004"/>
            <p:cNvSpPr/>
            <p:nvPr/>
          </p:nvSpPr>
          <p:spPr bwMode="auto">
            <a:xfrm rot="8716293">
              <a:off x="3075185" y="5096420"/>
              <a:ext cx="71527" cy="66237"/>
            </a:xfrm>
            <a:custGeom>
              <a:avLst/>
              <a:gdLst>
                <a:gd name="connsiteX0" fmla="*/ 11471 w 71527"/>
                <a:gd name="connsiteY0" fmla="*/ 55370 h 66237"/>
                <a:gd name="connsiteX1" fmla="*/ 0 w 71527"/>
                <a:gd name="connsiteY1" fmla="*/ 28202 h 66237"/>
                <a:gd name="connsiteX2" fmla="*/ 0 w 71527"/>
                <a:gd name="connsiteY2" fmla="*/ 27599 h 66237"/>
                <a:gd name="connsiteX3" fmla="*/ 11471 w 71527"/>
                <a:gd name="connsiteY3" fmla="*/ 431 h 66237"/>
                <a:gd name="connsiteX4" fmla="*/ 12491 w 71527"/>
                <a:gd name="connsiteY4" fmla="*/ 0 h 66237"/>
                <a:gd name="connsiteX5" fmla="*/ 71527 w 71527"/>
                <a:gd name="connsiteY5" fmla="*/ 40922 h 66237"/>
                <a:gd name="connsiteX6" fmla="*/ 65806 w 71527"/>
                <a:gd name="connsiteY6" fmla="*/ 54766 h 66237"/>
                <a:gd name="connsiteX7" fmla="*/ 38638 w 71527"/>
                <a:gd name="connsiteY7" fmla="*/ 66237 h 66237"/>
                <a:gd name="connsiteX8" fmla="*/ 11471 w 71527"/>
                <a:gd name="connsiteY8" fmla="*/ 55370 h 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27" h="66237" extrusionOk="0">
                  <a:moveTo>
                    <a:pt x="11471" y="55370"/>
                  </a:moveTo>
                  <a:cubicBezTo>
                    <a:pt x="4226" y="48125"/>
                    <a:pt x="0" y="38465"/>
                    <a:pt x="0" y="28202"/>
                  </a:cubicBezTo>
                  <a:lnTo>
                    <a:pt x="0" y="27599"/>
                  </a:lnTo>
                  <a:cubicBezTo>
                    <a:pt x="0" y="17335"/>
                    <a:pt x="4226" y="7676"/>
                    <a:pt x="11471" y="431"/>
                  </a:cubicBezTo>
                  <a:lnTo>
                    <a:pt x="12491" y="0"/>
                  </a:lnTo>
                  <a:lnTo>
                    <a:pt x="71527" y="40922"/>
                  </a:lnTo>
                  <a:lnTo>
                    <a:pt x="65806" y="54766"/>
                  </a:lnTo>
                  <a:cubicBezTo>
                    <a:pt x="58561" y="62011"/>
                    <a:pt x="48902" y="66237"/>
                    <a:pt x="38638" y="66237"/>
                  </a:cubicBezTo>
                  <a:cubicBezTo>
                    <a:pt x="28375" y="66237"/>
                    <a:pt x="18716" y="62614"/>
                    <a:pt x="11471" y="553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6" name="Forme libre : forme 2005"/>
            <p:cNvSpPr/>
            <p:nvPr/>
          </p:nvSpPr>
          <p:spPr bwMode="auto">
            <a:xfrm rot="8716293">
              <a:off x="3669562" y="5103164"/>
              <a:ext cx="86480" cy="68720"/>
            </a:xfrm>
            <a:custGeom>
              <a:avLst/>
              <a:gdLst>
                <a:gd name="connsiteX0" fmla="*/ 17477 w 86480"/>
                <a:gd name="connsiteY0" fmla="*/ 52162 h 68720"/>
                <a:gd name="connsiteX1" fmla="*/ 0 w 86480"/>
                <a:gd name="connsiteY1" fmla="*/ 10771 h 68720"/>
                <a:gd name="connsiteX2" fmla="*/ 0 w 86480"/>
                <a:gd name="connsiteY2" fmla="*/ 9850 h 68720"/>
                <a:gd name="connsiteX3" fmla="*/ 4159 w 86480"/>
                <a:gd name="connsiteY3" fmla="*/ 0 h 68720"/>
                <a:gd name="connsiteX4" fmla="*/ 86480 w 86480"/>
                <a:gd name="connsiteY4" fmla="*/ 57062 h 68720"/>
                <a:gd name="connsiteX5" fmla="*/ 58869 w 86480"/>
                <a:gd name="connsiteY5" fmla="*/ 68720 h 68720"/>
                <a:gd name="connsiteX6" fmla="*/ 17477 w 86480"/>
                <a:gd name="connsiteY6" fmla="*/ 52162 h 6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80" h="68720" extrusionOk="0">
                  <a:moveTo>
                    <a:pt x="17477" y="52162"/>
                  </a:moveTo>
                  <a:cubicBezTo>
                    <a:pt x="6439" y="41124"/>
                    <a:pt x="0" y="26407"/>
                    <a:pt x="0" y="10771"/>
                  </a:cubicBezTo>
                  <a:lnTo>
                    <a:pt x="0" y="9850"/>
                  </a:lnTo>
                  <a:lnTo>
                    <a:pt x="4159" y="0"/>
                  </a:lnTo>
                  <a:lnTo>
                    <a:pt x="86480" y="57062"/>
                  </a:lnTo>
                  <a:lnTo>
                    <a:pt x="58869" y="68720"/>
                  </a:lnTo>
                  <a:cubicBezTo>
                    <a:pt x="43232" y="68720"/>
                    <a:pt x="28516" y="63201"/>
                    <a:pt x="17477" y="52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7" name="Forme libre : forme 2006"/>
            <p:cNvSpPr/>
            <p:nvPr/>
          </p:nvSpPr>
          <p:spPr bwMode="auto">
            <a:xfrm rot="8716293">
              <a:off x="3598055" y="49832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8" name="Forme libre : forme 2007"/>
            <p:cNvSpPr/>
            <p:nvPr/>
          </p:nvSpPr>
          <p:spPr bwMode="auto">
            <a:xfrm rot="8716293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9" name="Forme libre : forme 2008"/>
            <p:cNvSpPr/>
            <p:nvPr/>
          </p:nvSpPr>
          <p:spPr bwMode="auto">
            <a:xfrm rot="8716293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0" name="Forme libre : forme 2009"/>
            <p:cNvSpPr/>
            <p:nvPr/>
          </p:nvSpPr>
          <p:spPr bwMode="auto">
            <a:xfrm rot="8716293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1" name="Forme libre : forme 2010"/>
            <p:cNvSpPr/>
            <p:nvPr/>
          </p:nvSpPr>
          <p:spPr bwMode="auto">
            <a:xfrm rot="8716293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2" name="Forme libre : forme 2011"/>
            <p:cNvSpPr/>
            <p:nvPr/>
          </p:nvSpPr>
          <p:spPr bwMode="auto">
            <a:xfrm rot="8716293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3" name="Forme libre : forme 2012"/>
            <p:cNvSpPr/>
            <p:nvPr/>
          </p:nvSpPr>
          <p:spPr bwMode="auto">
            <a:xfrm rot="8716293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4" name="Forme libre : forme 2013"/>
            <p:cNvSpPr/>
            <p:nvPr/>
          </p:nvSpPr>
          <p:spPr bwMode="auto">
            <a:xfrm rot="8716293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5" name="Forme libre : forme 2014"/>
            <p:cNvSpPr/>
            <p:nvPr/>
          </p:nvSpPr>
          <p:spPr bwMode="auto">
            <a:xfrm rot="8716293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6" name="Forme libre : forme 2015"/>
            <p:cNvSpPr/>
            <p:nvPr/>
          </p:nvSpPr>
          <p:spPr bwMode="auto">
            <a:xfrm rot="8716293">
              <a:off x="2987081" y="382877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7" name="Forme libre : forme 2016"/>
            <p:cNvSpPr/>
            <p:nvPr/>
          </p:nvSpPr>
          <p:spPr bwMode="auto">
            <a:xfrm rot="8716293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8" name="Forme libre : forme 2017"/>
            <p:cNvSpPr/>
            <p:nvPr/>
          </p:nvSpPr>
          <p:spPr bwMode="auto">
            <a:xfrm rot="8716293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9" name="Forme libre : forme 2018"/>
            <p:cNvSpPr/>
            <p:nvPr/>
          </p:nvSpPr>
          <p:spPr bwMode="auto">
            <a:xfrm rot="8716293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0" name="Forme libre : forme 2019"/>
            <p:cNvSpPr/>
            <p:nvPr/>
          </p:nvSpPr>
          <p:spPr bwMode="auto">
            <a:xfrm rot="8716293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1" name="Forme libre : forme 2020"/>
            <p:cNvSpPr/>
            <p:nvPr/>
          </p:nvSpPr>
          <p:spPr bwMode="auto">
            <a:xfrm rot="7484127">
              <a:off x="2980564" y="4120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2" name="Forme libre : forme 2021"/>
            <p:cNvSpPr/>
            <p:nvPr/>
          </p:nvSpPr>
          <p:spPr bwMode="auto">
            <a:xfrm rot="13089394">
              <a:off x="3085384" y="408691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3" name="Forme libre : forme 2022"/>
            <p:cNvSpPr/>
            <p:nvPr/>
          </p:nvSpPr>
          <p:spPr bwMode="auto">
            <a:xfrm rot="8716293">
              <a:off x="3270968" y="389522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4" name="Forme libre : forme 2023"/>
            <p:cNvSpPr/>
            <p:nvPr/>
          </p:nvSpPr>
          <p:spPr bwMode="auto">
            <a:xfrm rot="8716293">
              <a:off x="3219164" y="37916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5" name="Forme libre : forme 2024"/>
            <p:cNvSpPr/>
            <p:nvPr/>
          </p:nvSpPr>
          <p:spPr bwMode="auto">
            <a:xfrm rot="8716293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6" name="Forme libre : forme 2025"/>
            <p:cNvSpPr/>
            <p:nvPr/>
          </p:nvSpPr>
          <p:spPr bwMode="auto">
            <a:xfrm rot="8716293">
              <a:off x="3153370" y="36626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7" name="Forme libre : forme 2026"/>
            <p:cNvSpPr/>
            <p:nvPr/>
          </p:nvSpPr>
          <p:spPr bwMode="auto">
            <a:xfrm rot="8716293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8" name="Forme libre : forme 2027"/>
            <p:cNvSpPr/>
            <p:nvPr/>
          </p:nvSpPr>
          <p:spPr bwMode="auto">
            <a:xfrm rot="8716293">
              <a:off x="2921149" y="473862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9" name="Forme libre : forme 2028"/>
            <p:cNvSpPr/>
            <p:nvPr/>
          </p:nvSpPr>
          <p:spPr bwMode="auto">
            <a:xfrm rot="8716293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0" name="Forme libre : forme 2029"/>
            <p:cNvSpPr/>
            <p:nvPr/>
          </p:nvSpPr>
          <p:spPr bwMode="auto">
            <a:xfrm rot="8716293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1" name="Forme libre : forme 2030"/>
            <p:cNvSpPr/>
            <p:nvPr/>
          </p:nvSpPr>
          <p:spPr bwMode="auto">
            <a:xfrm rot="8716293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2" name="Forme libre : forme 2031"/>
            <p:cNvSpPr/>
            <p:nvPr/>
          </p:nvSpPr>
          <p:spPr bwMode="auto">
            <a:xfrm rot="8716293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3" name="Forme libre : forme 2032"/>
            <p:cNvSpPr/>
            <p:nvPr/>
          </p:nvSpPr>
          <p:spPr bwMode="auto">
            <a:xfrm rot="8716293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4" name="Forme libre : forme 2033"/>
            <p:cNvSpPr/>
            <p:nvPr/>
          </p:nvSpPr>
          <p:spPr bwMode="auto">
            <a:xfrm rot="8716293">
              <a:off x="3120856" y="44592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5" name="Forme libre : forme 2034"/>
            <p:cNvSpPr/>
            <p:nvPr/>
          </p:nvSpPr>
          <p:spPr bwMode="auto">
            <a:xfrm rot="8716293">
              <a:off x="3210248" y="44884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6" name="Forme libre : forme 2035"/>
            <p:cNvSpPr/>
            <p:nvPr/>
          </p:nvSpPr>
          <p:spPr bwMode="auto">
            <a:xfrm rot="8716293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7" name="Forme libre : forme 2036"/>
            <p:cNvSpPr/>
            <p:nvPr/>
          </p:nvSpPr>
          <p:spPr bwMode="auto">
            <a:xfrm rot="8716293">
              <a:off x="2883720" y="43390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8" name="Forme libre : forme 2037"/>
            <p:cNvSpPr/>
            <p:nvPr/>
          </p:nvSpPr>
          <p:spPr bwMode="auto">
            <a:xfrm rot="8716293">
              <a:off x="3098800" y="458872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9" name="Forme libre : forme 2038"/>
            <p:cNvSpPr/>
            <p:nvPr/>
          </p:nvSpPr>
          <p:spPr bwMode="auto">
            <a:xfrm rot="8716293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0" name="Forme libre : forme 2039"/>
            <p:cNvSpPr/>
            <p:nvPr/>
          </p:nvSpPr>
          <p:spPr bwMode="auto">
            <a:xfrm rot="7484127">
              <a:off x="3203731" y="47800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1" name="Forme libre : forme 2040"/>
            <p:cNvSpPr/>
            <p:nvPr/>
          </p:nvSpPr>
          <p:spPr bwMode="auto">
            <a:xfrm rot="13089394">
              <a:off x="3308551" y="474660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2" name="Forme libre : forme 2041"/>
            <p:cNvSpPr/>
            <p:nvPr/>
          </p:nvSpPr>
          <p:spPr bwMode="auto">
            <a:xfrm rot="8716293">
              <a:off x="3494136" y="455492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3" name="Forme libre : forme 2042"/>
            <p:cNvSpPr/>
            <p:nvPr/>
          </p:nvSpPr>
          <p:spPr bwMode="auto">
            <a:xfrm rot="8716293">
              <a:off x="3442331" y="44513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4" name="Forme libre : forme 2043"/>
            <p:cNvSpPr/>
            <p:nvPr/>
          </p:nvSpPr>
          <p:spPr bwMode="auto">
            <a:xfrm rot="8716293">
              <a:off x="3199085" y="44815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5" name="Forme libre : forme 2044"/>
            <p:cNvSpPr/>
            <p:nvPr/>
          </p:nvSpPr>
          <p:spPr bwMode="auto">
            <a:xfrm rot="8716293">
              <a:off x="3376537" y="432231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6" name="Forme libre : forme 2045"/>
            <p:cNvSpPr/>
            <p:nvPr/>
          </p:nvSpPr>
          <p:spPr bwMode="auto">
            <a:xfrm rot="8716293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7" name="Forme libre : forme 2046"/>
            <p:cNvSpPr/>
            <p:nvPr/>
          </p:nvSpPr>
          <p:spPr bwMode="auto">
            <a:xfrm rot="8716293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8" name="Forme libre : forme 2047"/>
            <p:cNvSpPr/>
            <p:nvPr/>
          </p:nvSpPr>
          <p:spPr bwMode="auto">
            <a:xfrm rot="8716293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9" name="Forme libre : forme 2048"/>
            <p:cNvSpPr/>
            <p:nvPr/>
          </p:nvSpPr>
          <p:spPr bwMode="auto">
            <a:xfrm rot="8716293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0" name="Forme libre : forme 2049"/>
            <p:cNvSpPr/>
            <p:nvPr/>
          </p:nvSpPr>
          <p:spPr bwMode="auto">
            <a:xfrm rot="8716293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1" name="Forme libre : forme 2050"/>
            <p:cNvSpPr/>
            <p:nvPr/>
          </p:nvSpPr>
          <p:spPr bwMode="auto">
            <a:xfrm rot="8716293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2" name="Forme libre : forme 2051"/>
            <p:cNvSpPr/>
            <p:nvPr/>
          </p:nvSpPr>
          <p:spPr bwMode="auto">
            <a:xfrm rot="8716293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3" name="Forme libre : forme 2052"/>
            <p:cNvSpPr/>
            <p:nvPr/>
          </p:nvSpPr>
          <p:spPr bwMode="auto">
            <a:xfrm rot="8716293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4" name="Forme libre : forme 2053"/>
            <p:cNvSpPr/>
            <p:nvPr/>
          </p:nvSpPr>
          <p:spPr bwMode="auto">
            <a:xfrm rot="8716293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5" name="Forme libre : forme 2054"/>
            <p:cNvSpPr/>
            <p:nvPr/>
          </p:nvSpPr>
          <p:spPr bwMode="auto">
            <a:xfrm rot="8716293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6" name="Forme libre : forme 2055"/>
            <p:cNvSpPr/>
            <p:nvPr/>
          </p:nvSpPr>
          <p:spPr bwMode="auto">
            <a:xfrm rot="8716293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7" name="Forme libre : forme 2056"/>
            <p:cNvSpPr/>
            <p:nvPr/>
          </p:nvSpPr>
          <p:spPr bwMode="auto">
            <a:xfrm rot="8716293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8" name="Forme libre : forme 2057"/>
            <p:cNvSpPr/>
            <p:nvPr/>
          </p:nvSpPr>
          <p:spPr bwMode="auto">
            <a:xfrm rot="8716293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9" name="Forme libre : forme 2058"/>
            <p:cNvSpPr/>
            <p:nvPr/>
          </p:nvSpPr>
          <p:spPr bwMode="auto">
            <a:xfrm rot="7484127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0" name="Forme libre : forme 2059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1" name="Forme libre : forme 2060"/>
            <p:cNvSpPr/>
            <p:nvPr/>
          </p:nvSpPr>
          <p:spPr bwMode="auto">
            <a:xfrm rot="8716293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2" name="Forme libre : forme 2061"/>
            <p:cNvSpPr/>
            <p:nvPr/>
          </p:nvSpPr>
          <p:spPr bwMode="auto">
            <a:xfrm rot="8716293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3" name="Forme libre : forme 2062"/>
            <p:cNvSpPr/>
            <p:nvPr/>
          </p:nvSpPr>
          <p:spPr bwMode="auto">
            <a:xfrm rot="8716293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4" name="Forme libre : forme 2063"/>
            <p:cNvSpPr/>
            <p:nvPr/>
          </p:nvSpPr>
          <p:spPr bwMode="auto">
            <a:xfrm rot="8716293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5" name="Forme libre : forme 2064"/>
            <p:cNvSpPr/>
            <p:nvPr/>
          </p:nvSpPr>
          <p:spPr bwMode="auto">
            <a:xfrm rot="8716293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6" name="Forme libre : forme 2065"/>
            <p:cNvSpPr/>
            <p:nvPr/>
          </p:nvSpPr>
          <p:spPr bwMode="auto">
            <a:xfrm rot="8716293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7" name="Forme libre : forme 2066"/>
            <p:cNvSpPr/>
            <p:nvPr/>
          </p:nvSpPr>
          <p:spPr bwMode="auto">
            <a:xfrm rot="8716293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8" name="Forme libre : forme 2067"/>
            <p:cNvSpPr/>
            <p:nvPr/>
          </p:nvSpPr>
          <p:spPr bwMode="auto">
            <a:xfrm rot="8716293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9" name="Forme libre : forme 2068"/>
            <p:cNvSpPr/>
            <p:nvPr/>
          </p:nvSpPr>
          <p:spPr bwMode="auto">
            <a:xfrm rot="8716293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0" name="Forme libre : forme 2069"/>
            <p:cNvSpPr/>
            <p:nvPr/>
          </p:nvSpPr>
          <p:spPr bwMode="auto">
            <a:xfrm rot="8716293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1" name="Forme libre : forme 2070"/>
            <p:cNvSpPr/>
            <p:nvPr/>
          </p:nvSpPr>
          <p:spPr bwMode="auto">
            <a:xfrm rot="8716293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2" name="Forme libre : forme 2071"/>
            <p:cNvSpPr/>
            <p:nvPr/>
          </p:nvSpPr>
          <p:spPr bwMode="auto">
            <a:xfrm rot="8716293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3" name="Forme libre : forme 2072"/>
            <p:cNvSpPr/>
            <p:nvPr/>
          </p:nvSpPr>
          <p:spPr bwMode="auto">
            <a:xfrm rot="8716293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4" name="Forme libre : forme 2073"/>
            <p:cNvSpPr/>
            <p:nvPr/>
          </p:nvSpPr>
          <p:spPr bwMode="auto">
            <a:xfrm rot="8716293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5" name="Forme libre : forme 2074"/>
            <p:cNvSpPr/>
            <p:nvPr/>
          </p:nvSpPr>
          <p:spPr bwMode="auto">
            <a:xfrm rot="8716293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6" name="Forme libre : forme 2075"/>
            <p:cNvSpPr/>
            <p:nvPr/>
          </p:nvSpPr>
          <p:spPr bwMode="auto">
            <a:xfrm rot="8716293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7" name="Forme libre : forme 2076"/>
            <p:cNvSpPr/>
            <p:nvPr/>
          </p:nvSpPr>
          <p:spPr bwMode="auto">
            <a:xfrm rot="8716293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8" name="Forme libre : forme 2077"/>
            <p:cNvSpPr/>
            <p:nvPr/>
          </p:nvSpPr>
          <p:spPr bwMode="auto">
            <a:xfrm rot="7484127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9" name="Forme libre : forme 2078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0" name="Forme libre : forme 2079"/>
            <p:cNvSpPr/>
            <p:nvPr/>
          </p:nvSpPr>
          <p:spPr bwMode="auto">
            <a:xfrm rot="8716293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1" name="Forme libre : forme 2080"/>
            <p:cNvSpPr/>
            <p:nvPr/>
          </p:nvSpPr>
          <p:spPr bwMode="auto">
            <a:xfrm rot="8716293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2" name="Forme libre : forme 2081"/>
            <p:cNvSpPr/>
            <p:nvPr/>
          </p:nvSpPr>
          <p:spPr bwMode="auto">
            <a:xfrm rot="8716293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3" name="Forme libre : forme 2082"/>
            <p:cNvSpPr/>
            <p:nvPr/>
          </p:nvSpPr>
          <p:spPr bwMode="auto">
            <a:xfrm rot="8716293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4" name="Forme libre : forme 2083"/>
            <p:cNvSpPr/>
            <p:nvPr/>
          </p:nvSpPr>
          <p:spPr bwMode="auto">
            <a:xfrm rot="8716293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5" name="Forme libre : forme 2084"/>
            <p:cNvSpPr/>
            <p:nvPr/>
          </p:nvSpPr>
          <p:spPr bwMode="auto">
            <a:xfrm rot="8716293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6" name="Forme libre : forme 2085"/>
            <p:cNvSpPr/>
            <p:nvPr/>
          </p:nvSpPr>
          <p:spPr bwMode="auto">
            <a:xfrm rot="8716293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7" name="Forme libre : forme 2086"/>
            <p:cNvSpPr/>
            <p:nvPr/>
          </p:nvSpPr>
          <p:spPr bwMode="auto">
            <a:xfrm rot="8716293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8" name="Forme libre : forme 2087"/>
            <p:cNvSpPr/>
            <p:nvPr/>
          </p:nvSpPr>
          <p:spPr bwMode="auto">
            <a:xfrm rot="8716293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9" name="Forme libre : forme 2088"/>
            <p:cNvSpPr/>
            <p:nvPr/>
          </p:nvSpPr>
          <p:spPr bwMode="auto">
            <a:xfrm rot="8716293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0" name="Forme libre : forme 2089"/>
            <p:cNvSpPr/>
            <p:nvPr/>
          </p:nvSpPr>
          <p:spPr bwMode="auto">
            <a:xfrm rot="8716293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1" name="Forme libre : forme 2090"/>
            <p:cNvSpPr/>
            <p:nvPr/>
          </p:nvSpPr>
          <p:spPr bwMode="auto">
            <a:xfrm rot="8716293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2" name="Forme libre : forme 2091"/>
            <p:cNvSpPr/>
            <p:nvPr/>
          </p:nvSpPr>
          <p:spPr bwMode="auto">
            <a:xfrm rot="8716293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3" name="Forme libre : forme 2092"/>
            <p:cNvSpPr/>
            <p:nvPr/>
          </p:nvSpPr>
          <p:spPr bwMode="auto">
            <a:xfrm rot="8716293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4" name="Forme libre : forme 2093"/>
            <p:cNvSpPr/>
            <p:nvPr/>
          </p:nvSpPr>
          <p:spPr bwMode="auto">
            <a:xfrm rot="8716293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5" name="Forme libre : forme 2094"/>
            <p:cNvSpPr/>
            <p:nvPr/>
          </p:nvSpPr>
          <p:spPr bwMode="auto">
            <a:xfrm rot="8716293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6" name="Forme libre : forme 2095"/>
            <p:cNvSpPr/>
            <p:nvPr/>
          </p:nvSpPr>
          <p:spPr bwMode="auto">
            <a:xfrm rot="8716293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7" name="Forme libre : forme 2096"/>
            <p:cNvSpPr/>
            <p:nvPr/>
          </p:nvSpPr>
          <p:spPr bwMode="auto">
            <a:xfrm rot="7484127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8" name="Forme libre : forme 2097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9" name="Forme libre : forme 2098"/>
            <p:cNvSpPr/>
            <p:nvPr/>
          </p:nvSpPr>
          <p:spPr bwMode="auto">
            <a:xfrm rot="8716293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0" name="Forme libre : forme 2099"/>
            <p:cNvSpPr/>
            <p:nvPr/>
          </p:nvSpPr>
          <p:spPr bwMode="auto">
            <a:xfrm rot="8716293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1" name="Forme libre : forme 2100"/>
            <p:cNvSpPr/>
            <p:nvPr/>
          </p:nvSpPr>
          <p:spPr bwMode="auto">
            <a:xfrm rot="8716293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2" name="Forme libre : forme 2101"/>
            <p:cNvSpPr/>
            <p:nvPr/>
          </p:nvSpPr>
          <p:spPr bwMode="auto">
            <a:xfrm rot="8716293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3" name="Forme libre : forme 2102"/>
            <p:cNvSpPr/>
            <p:nvPr/>
          </p:nvSpPr>
          <p:spPr bwMode="auto">
            <a:xfrm rot="8716293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4" name="Forme libre : forme 2103"/>
            <p:cNvSpPr/>
            <p:nvPr/>
          </p:nvSpPr>
          <p:spPr bwMode="auto">
            <a:xfrm rot="8716293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5" name="Forme libre : forme 2104"/>
            <p:cNvSpPr/>
            <p:nvPr/>
          </p:nvSpPr>
          <p:spPr bwMode="auto">
            <a:xfrm rot="8716293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6" name="Forme libre : forme 2105"/>
            <p:cNvSpPr/>
            <p:nvPr/>
          </p:nvSpPr>
          <p:spPr bwMode="auto">
            <a:xfrm rot="8716293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7" name="Forme libre : forme 2106"/>
            <p:cNvSpPr/>
            <p:nvPr/>
          </p:nvSpPr>
          <p:spPr bwMode="auto">
            <a:xfrm rot="8716293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8" name="Forme libre : forme 2107"/>
            <p:cNvSpPr/>
            <p:nvPr/>
          </p:nvSpPr>
          <p:spPr bwMode="auto">
            <a:xfrm rot="8716293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9" name="Forme libre : forme 2108"/>
            <p:cNvSpPr/>
            <p:nvPr/>
          </p:nvSpPr>
          <p:spPr bwMode="auto">
            <a:xfrm rot="8716293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0" name="Forme libre : forme 2109"/>
            <p:cNvSpPr/>
            <p:nvPr/>
          </p:nvSpPr>
          <p:spPr bwMode="auto">
            <a:xfrm rot="8716293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1" name="Forme libre : forme 2110"/>
            <p:cNvSpPr/>
            <p:nvPr/>
          </p:nvSpPr>
          <p:spPr bwMode="auto">
            <a:xfrm rot="8716293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2" name="Forme libre : forme 2111"/>
            <p:cNvSpPr/>
            <p:nvPr/>
          </p:nvSpPr>
          <p:spPr bwMode="auto">
            <a:xfrm rot="8716293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3" name="Forme libre : forme 2112"/>
            <p:cNvSpPr/>
            <p:nvPr/>
          </p:nvSpPr>
          <p:spPr bwMode="auto">
            <a:xfrm rot="7484127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4" name="Forme libre : forme 2113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5" name="Forme libre : forme 2114"/>
            <p:cNvSpPr/>
            <p:nvPr/>
          </p:nvSpPr>
          <p:spPr bwMode="auto">
            <a:xfrm rot="8716293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6" name="Forme libre : forme 2115"/>
            <p:cNvSpPr/>
            <p:nvPr/>
          </p:nvSpPr>
          <p:spPr bwMode="auto">
            <a:xfrm rot="8716293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7" name="Forme libre : forme 2116"/>
            <p:cNvSpPr/>
            <p:nvPr/>
          </p:nvSpPr>
          <p:spPr bwMode="auto">
            <a:xfrm rot="8716293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8" name="Forme libre : forme 2117"/>
            <p:cNvSpPr/>
            <p:nvPr/>
          </p:nvSpPr>
          <p:spPr bwMode="auto">
            <a:xfrm rot="8716293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9" name="Forme libre : forme 2118"/>
            <p:cNvSpPr/>
            <p:nvPr/>
          </p:nvSpPr>
          <p:spPr bwMode="auto">
            <a:xfrm rot="8716293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0" name="Forme libre : forme 2119"/>
            <p:cNvSpPr/>
            <p:nvPr/>
          </p:nvSpPr>
          <p:spPr bwMode="auto">
            <a:xfrm rot="8716293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1" name="Forme libre : forme 2120"/>
            <p:cNvSpPr/>
            <p:nvPr/>
          </p:nvSpPr>
          <p:spPr bwMode="auto">
            <a:xfrm rot="8716293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2" name="Forme libre : forme 2121"/>
            <p:cNvSpPr/>
            <p:nvPr/>
          </p:nvSpPr>
          <p:spPr bwMode="auto">
            <a:xfrm rot="8716293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3" name="Forme libre : forme 2122"/>
            <p:cNvSpPr/>
            <p:nvPr/>
          </p:nvSpPr>
          <p:spPr bwMode="auto">
            <a:xfrm rot="8716293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4" name="Forme libre : forme 2123"/>
            <p:cNvSpPr/>
            <p:nvPr/>
          </p:nvSpPr>
          <p:spPr bwMode="auto">
            <a:xfrm rot="8716293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5" name="Forme libre : forme 2124"/>
            <p:cNvSpPr/>
            <p:nvPr/>
          </p:nvSpPr>
          <p:spPr bwMode="auto">
            <a:xfrm rot="8716293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6" name="Forme libre : forme 2125"/>
            <p:cNvSpPr/>
            <p:nvPr/>
          </p:nvSpPr>
          <p:spPr bwMode="auto">
            <a:xfrm rot="8716293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7" name="Forme libre : forme 2126"/>
            <p:cNvSpPr/>
            <p:nvPr/>
          </p:nvSpPr>
          <p:spPr bwMode="auto">
            <a:xfrm rot="8716293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8" name="Forme libre : forme 2127"/>
            <p:cNvSpPr/>
            <p:nvPr/>
          </p:nvSpPr>
          <p:spPr bwMode="auto">
            <a:xfrm rot="8716293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9" name="Forme libre : forme 2128"/>
            <p:cNvSpPr/>
            <p:nvPr/>
          </p:nvSpPr>
          <p:spPr bwMode="auto">
            <a:xfrm rot="7484127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0" name="Forme libre : forme 2129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1" name="Forme libre : forme 2130"/>
            <p:cNvSpPr/>
            <p:nvPr/>
          </p:nvSpPr>
          <p:spPr bwMode="auto">
            <a:xfrm rot="8716293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2" name="Forme libre : forme 2131"/>
            <p:cNvSpPr/>
            <p:nvPr/>
          </p:nvSpPr>
          <p:spPr bwMode="auto">
            <a:xfrm rot="8716293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3" name="Forme libre : forme 2132"/>
            <p:cNvSpPr/>
            <p:nvPr/>
          </p:nvSpPr>
          <p:spPr bwMode="auto">
            <a:xfrm rot="8716293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4" name="Forme libre : forme 2133"/>
            <p:cNvSpPr/>
            <p:nvPr/>
          </p:nvSpPr>
          <p:spPr bwMode="auto">
            <a:xfrm rot="8716293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5" name="Forme libre : forme 2134"/>
            <p:cNvSpPr/>
            <p:nvPr/>
          </p:nvSpPr>
          <p:spPr bwMode="auto">
            <a:xfrm rot="8716293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6" name="Forme libre : forme 2135"/>
            <p:cNvSpPr/>
            <p:nvPr/>
          </p:nvSpPr>
          <p:spPr bwMode="auto">
            <a:xfrm rot="8716293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7" name="Forme libre : forme 2136"/>
            <p:cNvSpPr/>
            <p:nvPr/>
          </p:nvSpPr>
          <p:spPr bwMode="auto">
            <a:xfrm rot="8716293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8" name="Forme libre : forme 2137"/>
            <p:cNvSpPr/>
            <p:nvPr/>
          </p:nvSpPr>
          <p:spPr bwMode="auto">
            <a:xfrm rot="8716293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9" name="Forme libre : forme 2138"/>
            <p:cNvSpPr/>
            <p:nvPr/>
          </p:nvSpPr>
          <p:spPr bwMode="auto">
            <a:xfrm rot="8716293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0" name="Forme libre : forme 2139"/>
            <p:cNvSpPr/>
            <p:nvPr/>
          </p:nvSpPr>
          <p:spPr bwMode="auto">
            <a:xfrm rot="8716293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1" name="Forme libre : forme 2140"/>
            <p:cNvSpPr/>
            <p:nvPr/>
          </p:nvSpPr>
          <p:spPr bwMode="auto">
            <a:xfrm rot="8716293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2" name="Forme libre : forme 2141"/>
            <p:cNvSpPr/>
            <p:nvPr/>
          </p:nvSpPr>
          <p:spPr bwMode="auto">
            <a:xfrm rot="8716293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3" name="Forme libre : forme 2142"/>
            <p:cNvSpPr/>
            <p:nvPr/>
          </p:nvSpPr>
          <p:spPr bwMode="auto">
            <a:xfrm rot="8716293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4" name="Forme libre : forme 2143"/>
            <p:cNvSpPr/>
            <p:nvPr/>
          </p:nvSpPr>
          <p:spPr bwMode="auto">
            <a:xfrm rot="8716293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5" name="Forme libre : forme 2144"/>
            <p:cNvSpPr/>
            <p:nvPr/>
          </p:nvSpPr>
          <p:spPr bwMode="auto">
            <a:xfrm rot="8716293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6" name="Forme libre : forme 2145"/>
            <p:cNvSpPr/>
            <p:nvPr/>
          </p:nvSpPr>
          <p:spPr bwMode="auto">
            <a:xfrm rot="8716293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7" name="Forme libre : forme 2146"/>
            <p:cNvSpPr/>
            <p:nvPr/>
          </p:nvSpPr>
          <p:spPr bwMode="auto">
            <a:xfrm rot="8716293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8" name="Forme libre : forme 2147"/>
            <p:cNvSpPr/>
            <p:nvPr/>
          </p:nvSpPr>
          <p:spPr bwMode="auto">
            <a:xfrm rot="7484127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9" name="Forme libre : forme 2148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0" name="Forme libre : forme 2149"/>
            <p:cNvSpPr/>
            <p:nvPr/>
          </p:nvSpPr>
          <p:spPr bwMode="auto">
            <a:xfrm rot="8716293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1" name="Forme libre : forme 2150"/>
            <p:cNvSpPr/>
            <p:nvPr/>
          </p:nvSpPr>
          <p:spPr bwMode="auto">
            <a:xfrm rot="8716293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2" name="Forme libre : forme 2151"/>
            <p:cNvSpPr/>
            <p:nvPr/>
          </p:nvSpPr>
          <p:spPr bwMode="auto">
            <a:xfrm rot="8716293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3" name="Forme libre : forme 2152"/>
            <p:cNvSpPr/>
            <p:nvPr/>
          </p:nvSpPr>
          <p:spPr bwMode="auto">
            <a:xfrm rot="8716293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4" name="Forme libre : forme 2153"/>
            <p:cNvSpPr/>
            <p:nvPr/>
          </p:nvSpPr>
          <p:spPr bwMode="auto">
            <a:xfrm rot="8716293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5" name="Forme libre : forme 2154"/>
            <p:cNvSpPr/>
            <p:nvPr/>
          </p:nvSpPr>
          <p:spPr bwMode="auto">
            <a:xfrm rot="8716293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6" name="Forme libre : forme 2155"/>
            <p:cNvSpPr/>
            <p:nvPr/>
          </p:nvSpPr>
          <p:spPr bwMode="auto">
            <a:xfrm rot="8716293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7" name="Forme libre : forme 2156"/>
            <p:cNvSpPr/>
            <p:nvPr/>
          </p:nvSpPr>
          <p:spPr bwMode="auto">
            <a:xfrm rot="8716293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8" name="Forme libre : forme 2157"/>
            <p:cNvSpPr/>
            <p:nvPr/>
          </p:nvSpPr>
          <p:spPr bwMode="auto">
            <a:xfrm rot="8716293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9" name="Forme libre : forme 2158"/>
            <p:cNvSpPr/>
            <p:nvPr/>
          </p:nvSpPr>
          <p:spPr bwMode="auto">
            <a:xfrm rot="8716293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0" name="Forme libre : forme 2159"/>
            <p:cNvSpPr/>
            <p:nvPr/>
          </p:nvSpPr>
          <p:spPr bwMode="auto">
            <a:xfrm rot="8716293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1" name="Forme libre : forme 2160"/>
            <p:cNvSpPr/>
            <p:nvPr/>
          </p:nvSpPr>
          <p:spPr bwMode="auto">
            <a:xfrm rot="8716293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2" name="Forme libre : forme 2161"/>
            <p:cNvSpPr/>
            <p:nvPr/>
          </p:nvSpPr>
          <p:spPr bwMode="auto">
            <a:xfrm rot="8716293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3" name="Forme libre : forme 2162"/>
            <p:cNvSpPr/>
            <p:nvPr/>
          </p:nvSpPr>
          <p:spPr bwMode="auto">
            <a:xfrm rot="8716293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4" name="Forme libre : forme 2163"/>
            <p:cNvSpPr/>
            <p:nvPr/>
          </p:nvSpPr>
          <p:spPr bwMode="auto">
            <a:xfrm rot="8716293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5" name="Forme libre : forme 2164"/>
            <p:cNvSpPr/>
            <p:nvPr/>
          </p:nvSpPr>
          <p:spPr bwMode="auto">
            <a:xfrm rot="8716293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6" name="Forme libre : forme 2165"/>
            <p:cNvSpPr/>
            <p:nvPr/>
          </p:nvSpPr>
          <p:spPr bwMode="auto">
            <a:xfrm rot="8716293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7" name="Forme libre : forme 2166"/>
            <p:cNvSpPr/>
            <p:nvPr/>
          </p:nvSpPr>
          <p:spPr bwMode="auto">
            <a:xfrm rot="8716293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8" name="Forme libre : forme 2167"/>
            <p:cNvSpPr/>
            <p:nvPr/>
          </p:nvSpPr>
          <p:spPr bwMode="auto">
            <a:xfrm rot="8716293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9" name="Forme libre : forme 2168"/>
            <p:cNvSpPr/>
            <p:nvPr/>
          </p:nvSpPr>
          <p:spPr bwMode="auto">
            <a:xfrm rot="8716293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0" name="Forme libre : forme 2169"/>
            <p:cNvSpPr/>
            <p:nvPr/>
          </p:nvSpPr>
          <p:spPr bwMode="auto">
            <a:xfrm rot="8716293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1" name="Forme libre : forme 2170"/>
            <p:cNvSpPr/>
            <p:nvPr/>
          </p:nvSpPr>
          <p:spPr bwMode="auto">
            <a:xfrm rot="8716293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2" name="Forme libre : forme 2171"/>
            <p:cNvSpPr/>
            <p:nvPr/>
          </p:nvSpPr>
          <p:spPr bwMode="auto">
            <a:xfrm rot="8716293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3" name="Forme libre : forme 2172"/>
            <p:cNvSpPr/>
            <p:nvPr/>
          </p:nvSpPr>
          <p:spPr bwMode="auto">
            <a:xfrm rot="8716293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4" name="Forme libre : forme 2173"/>
            <p:cNvSpPr/>
            <p:nvPr/>
          </p:nvSpPr>
          <p:spPr bwMode="auto">
            <a:xfrm rot="8716293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5" name="Forme libre : forme 2174"/>
            <p:cNvSpPr/>
            <p:nvPr/>
          </p:nvSpPr>
          <p:spPr bwMode="auto">
            <a:xfrm rot="8716293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6" name="Forme libre : forme 2175"/>
            <p:cNvSpPr/>
            <p:nvPr/>
          </p:nvSpPr>
          <p:spPr bwMode="auto">
            <a:xfrm rot="8716293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7" name="Forme libre : forme 2176"/>
            <p:cNvSpPr/>
            <p:nvPr/>
          </p:nvSpPr>
          <p:spPr bwMode="auto">
            <a:xfrm rot="8716293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8" name="Forme libre : forme 2177"/>
            <p:cNvSpPr/>
            <p:nvPr/>
          </p:nvSpPr>
          <p:spPr bwMode="auto">
            <a:xfrm rot="8716293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9" name="Forme libre : forme 2178"/>
            <p:cNvSpPr/>
            <p:nvPr/>
          </p:nvSpPr>
          <p:spPr bwMode="auto">
            <a:xfrm rot="8716293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0" name="Forme libre : forme 2179"/>
            <p:cNvSpPr/>
            <p:nvPr/>
          </p:nvSpPr>
          <p:spPr bwMode="auto">
            <a:xfrm rot="7484127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1" name="Forme libre : forme 2180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2" name="Forme libre : forme 2181"/>
            <p:cNvSpPr/>
            <p:nvPr/>
          </p:nvSpPr>
          <p:spPr bwMode="auto">
            <a:xfrm rot="8716293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3" name="Forme libre : forme 2182"/>
            <p:cNvSpPr/>
            <p:nvPr/>
          </p:nvSpPr>
          <p:spPr bwMode="auto">
            <a:xfrm rot="8716293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4" name="Forme libre : forme 2183"/>
            <p:cNvSpPr/>
            <p:nvPr/>
          </p:nvSpPr>
          <p:spPr bwMode="auto">
            <a:xfrm rot="8716293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5" name="Forme libre : forme 2184"/>
            <p:cNvSpPr/>
            <p:nvPr/>
          </p:nvSpPr>
          <p:spPr bwMode="auto">
            <a:xfrm rot="8716293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6" name="Forme libre : forme 2185"/>
            <p:cNvSpPr/>
            <p:nvPr/>
          </p:nvSpPr>
          <p:spPr bwMode="auto">
            <a:xfrm rot="8716293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7" name="Forme libre : forme 2186"/>
            <p:cNvSpPr/>
            <p:nvPr/>
          </p:nvSpPr>
          <p:spPr bwMode="auto">
            <a:xfrm rot="8716293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8" name="Forme libre : forme 2187"/>
            <p:cNvSpPr/>
            <p:nvPr/>
          </p:nvSpPr>
          <p:spPr bwMode="auto">
            <a:xfrm rot="8716293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9" name="Forme libre : forme 2188"/>
            <p:cNvSpPr/>
            <p:nvPr/>
          </p:nvSpPr>
          <p:spPr bwMode="auto">
            <a:xfrm rot="8716293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0" name="Forme libre : forme 2189"/>
            <p:cNvSpPr/>
            <p:nvPr/>
          </p:nvSpPr>
          <p:spPr bwMode="auto">
            <a:xfrm rot="8716293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1" name="Forme libre : forme 2190"/>
            <p:cNvSpPr/>
            <p:nvPr/>
          </p:nvSpPr>
          <p:spPr bwMode="auto">
            <a:xfrm rot="8716293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2" name="Forme libre : forme 2191"/>
            <p:cNvSpPr/>
            <p:nvPr/>
          </p:nvSpPr>
          <p:spPr bwMode="auto">
            <a:xfrm rot="8716293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3" name="Forme libre : forme 2192"/>
            <p:cNvSpPr/>
            <p:nvPr/>
          </p:nvSpPr>
          <p:spPr bwMode="auto">
            <a:xfrm rot="8716293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4" name="Forme libre : forme 2193"/>
            <p:cNvSpPr/>
            <p:nvPr/>
          </p:nvSpPr>
          <p:spPr bwMode="auto">
            <a:xfrm rot="8716293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5" name="Forme libre : forme 2194"/>
            <p:cNvSpPr/>
            <p:nvPr/>
          </p:nvSpPr>
          <p:spPr bwMode="auto">
            <a:xfrm rot="8716293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6" name="Forme libre : forme 2195"/>
            <p:cNvSpPr/>
            <p:nvPr/>
          </p:nvSpPr>
          <p:spPr bwMode="auto">
            <a:xfrm rot="8716293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7" name="Forme libre : forme 2196"/>
            <p:cNvSpPr/>
            <p:nvPr/>
          </p:nvSpPr>
          <p:spPr bwMode="auto">
            <a:xfrm rot="8716293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8" name="Forme libre : forme 2197"/>
            <p:cNvSpPr/>
            <p:nvPr/>
          </p:nvSpPr>
          <p:spPr bwMode="auto">
            <a:xfrm rot="8716293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9" name="Forme libre : forme 2198"/>
            <p:cNvSpPr/>
            <p:nvPr/>
          </p:nvSpPr>
          <p:spPr bwMode="auto">
            <a:xfrm rot="7484127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0" name="Forme libre : forme 2199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1" name="Forme libre : forme 2200"/>
            <p:cNvSpPr/>
            <p:nvPr/>
          </p:nvSpPr>
          <p:spPr bwMode="auto">
            <a:xfrm rot="8716293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2" name="Forme libre : forme 2201"/>
            <p:cNvSpPr/>
            <p:nvPr/>
          </p:nvSpPr>
          <p:spPr bwMode="auto">
            <a:xfrm rot="8716293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3" name="Forme libre : forme 2202"/>
            <p:cNvSpPr/>
            <p:nvPr/>
          </p:nvSpPr>
          <p:spPr bwMode="auto">
            <a:xfrm rot="8716293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4" name="Forme libre : forme 2203"/>
            <p:cNvSpPr/>
            <p:nvPr/>
          </p:nvSpPr>
          <p:spPr bwMode="auto">
            <a:xfrm rot="8716293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5" name="Forme libre : forme 2204"/>
            <p:cNvSpPr/>
            <p:nvPr/>
          </p:nvSpPr>
          <p:spPr bwMode="auto">
            <a:xfrm rot="8716293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6" name="Forme libre : forme 2205"/>
            <p:cNvSpPr/>
            <p:nvPr/>
          </p:nvSpPr>
          <p:spPr bwMode="auto">
            <a:xfrm rot="8716293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7" name="Forme libre : forme 2206"/>
            <p:cNvSpPr/>
            <p:nvPr/>
          </p:nvSpPr>
          <p:spPr bwMode="auto">
            <a:xfrm rot="8716293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8" name="Forme libre : forme 2207"/>
            <p:cNvSpPr/>
            <p:nvPr/>
          </p:nvSpPr>
          <p:spPr bwMode="auto">
            <a:xfrm rot="8716293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9" name="Forme libre : forme 2208"/>
            <p:cNvSpPr/>
            <p:nvPr/>
          </p:nvSpPr>
          <p:spPr bwMode="auto">
            <a:xfrm rot="8716293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0" name="Forme libre : forme 2209"/>
            <p:cNvSpPr/>
            <p:nvPr/>
          </p:nvSpPr>
          <p:spPr bwMode="auto">
            <a:xfrm rot="8716293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1" name="Forme libre : forme 2210"/>
            <p:cNvSpPr/>
            <p:nvPr/>
          </p:nvSpPr>
          <p:spPr bwMode="auto">
            <a:xfrm rot="8716293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2" name="Forme libre : forme 2211"/>
            <p:cNvSpPr/>
            <p:nvPr/>
          </p:nvSpPr>
          <p:spPr bwMode="auto">
            <a:xfrm rot="8716293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3" name="Forme libre : forme 2212"/>
            <p:cNvSpPr/>
            <p:nvPr/>
          </p:nvSpPr>
          <p:spPr bwMode="auto">
            <a:xfrm rot="8716293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4" name="Forme libre : forme 2213"/>
            <p:cNvSpPr/>
            <p:nvPr/>
          </p:nvSpPr>
          <p:spPr bwMode="auto">
            <a:xfrm rot="8716293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5" name="Forme libre : forme 2214"/>
            <p:cNvSpPr/>
            <p:nvPr/>
          </p:nvSpPr>
          <p:spPr bwMode="auto">
            <a:xfrm rot="8716293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6" name="Forme libre : forme 2215"/>
            <p:cNvSpPr/>
            <p:nvPr/>
          </p:nvSpPr>
          <p:spPr bwMode="auto">
            <a:xfrm rot="8716293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7" name="Forme libre : forme 2216"/>
            <p:cNvSpPr/>
            <p:nvPr/>
          </p:nvSpPr>
          <p:spPr bwMode="auto">
            <a:xfrm rot="8716293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8" name="Forme libre : forme 2217"/>
            <p:cNvSpPr/>
            <p:nvPr/>
          </p:nvSpPr>
          <p:spPr bwMode="auto">
            <a:xfrm rot="7484127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9" name="Forme libre : forme 2218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0" name="Forme libre : forme 2219"/>
            <p:cNvSpPr/>
            <p:nvPr/>
          </p:nvSpPr>
          <p:spPr bwMode="auto">
            <a:xfrm rot="8716293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1" name="Forme libre : forme 2220"/>
            <p:cNvSpPr/>
            <p:nvPr/>
          </p:nvSpPr>
          <p:spPr bwMode="auto">
            <a:xfrm rot="8716293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2" name="Forme libre : forme 2221"/>
            <p:cNvSpPr/>
            <p:nvPr/>
          </p:nvSpPr>
          <p:spPr bwMode="auto">
            <a:xfrm rot="8716293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3" name="Forme libre : forme 2222"/>
            <p:cNvSpPr/>
            <p:nvPr/>
          </p:nvSpPr>
          <p:spPr bwMode="auto">
            <a:xfrm rot="8716293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4" name="Forme libre : forme 2223"/>
            <p:cNvSpPr/>
            <p:nvPr/>
          </p:nvSpPr>
          <p:spPr bwMode="auto">
            <a:xfrm rot="8716293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5" name="Forme libre : forme 2224"/>
            <p:cNvSpPr/>
            <p:nvPr/>
          </p:nvSpPr>
          <p:spPr bwMode="auto">
            <a:xfrm rot="8716293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6" name="Forme libre : forme 2225"/>
            <p:cNvSpPr/>
            <p:nvPr/>
          </p:nvSpPr>
          <p:spPr bwMode="auto">
            <a:xfrm rot="8716293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7" name="Forme libre : forme 2226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8" name="Forme libre : forme 2227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9" name="Forme libre : forme 2228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0" name="Forme libre : forme 2229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1" name="Forme libre : forme 2230"/>
            <p:cNvSpPr/>
            <p:nvPr/>
          </p:nvSpPr>
          <p:spPr bwMode="auto">
            <a:xfrm rot="8716293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2" name="Forme libre : forme 2231"/>
            <p:cNvSpPr/>
            <p:nvPr/>
          </p:nvSpPr>
          <p:spPr bwMode="auto">
            <a:xfrm rot="8716293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3" name="Forme libre : forme 2232"/>
            <p:cNvSpPr/>
            <p:nvPr/>
          </p:nvSpPr>
          <p:spPr bwMode="auto">
            <a:xfrm rot="8716293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4" name="Forme libre : forme 2233"/>
            <p:cNvSpPr/>
            <p:nvPr/>
          </p:nvSpPr>
          <p:spPr bwMode="auto">
            <a:xfrm rot="8716293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5" name="Forme libre : forme 2234"/>
            <p:cNvSpPr/>
            <p:nvPr/>
          </p:nvSpPr>
          <p:spPr bwMode="auto">
            <a:xfrm rot="8716293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6" name="Forme libre : forme 2235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7" name="Forme libre : forme 2236"/>
            <p:cNvSpPr/>
            <p:nvPr/>
          </p:nvSpPr>
          <p:spPr bwMode="auto">
            <a:xfrm rot="7484127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8" name="Forme libre : forme 2237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9" name="Forme libre : forme 2238"/>
            <p:cNvSpPr/>
            <p:nvPr/>
          </p:nvSpPr>
          <p:spPr bwMode="auto">
            <a:xfrm rot="8716293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0" name="Forme libre : forme 2239"/>
            <p:cNvSpPr/>
            <p:nvPr/>
          </p:nvSpPr>
          <p:spPr bwMode="auto">
            <a:xfrm rot="8716293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1" name="Forme libre : forme 2240"/>
            <p:cNvSpPr/>
            <p:nvPr/>
          </p:nvSpPr>
          <p:spPr bwMode="auto">
            <a:xfrm rot="8716293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2" name="Forme libre : forme 2241"/>
            <p:cNvSpPr/>
            <p:nvPr/>
          </p:nvSpPr>
          <p:spPr bwMode="auto">
            <a:xfrm rot="8716293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3" name="Forme libre : forme 2242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4" name="Forme libre : forme 2243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5" name="Forme libre : forme 2244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6" name="Forme libre : forme 2245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7" name="Forme libre : forme 2246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8" name="Forme libre : forme 2247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9" name="Forme libre : forme 2248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0" name="Forme libre : forme 2249"/>
            <p:cNvSpPr/>
            <p:nvPr/>
          </p:nvSpPr>
          <p:spPr bwMode="auto">
            <a:xfrm rot="8716293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1" name="Forme libre : forme 2250"/>
            <p:cNvSpPr/>
            <p:nvPr/>
          </p:nvSpPr>
          <p:spPr bwMode="auto">
            <a:xfrm rot="8716293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2" name="Forme libre : forme 2251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3" name="Forme libre : forme 2252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4" name="Forme libre : forme 2253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5" name="Forme libre : forme 2254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6" name="Forme libre : forme 2255"/>
            <p:cNvSpPr/>
            <p:nvPr/>
          </p:nvSpPr>
          <p:spPr bwMode="auto">
            <a:xfrm rot="7484127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7" name="Forme libre : forme 2256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8" name="Forme libre : forme 2257"/>
            <p:cNvSpPr/>
            <p:nvPr/>
          </p:nvSpPr>
          <p:spPr bwMode="auto">
            <a:xfrm rot="8716293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9" name="Forme libre : forme 2258"/>
            <p:cNvSpPr/>
            <p:nvPr/>
          </p:nvSpPr>
          <p:spPr bwMode="auto">
            <a:xfrm rot="8716293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0" name="Forme libre : forme 2259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1" name="Forme libre : forme 2260"/>
            <p:cNvSpPr/>
            <p:nvPr/>
          </p:nvSpPr>
          <p:spPr bwMode="auto">
            <a:xfrm rot="8716293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2" name="Forme libre : forme 2261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3" name="Forme libre : forme 2262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4" name="Forme libre : forme 2263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5" name="Forme libre : forme 2264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6" name="Forme libre : forme 2265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7" name="Forme libre : forme 2266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8" name="Forme libre : forme 2267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9" name="Forme libre : forme 2268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0" name="Forme libre : forme 2269"/>
            <p:cNvSpPr/>
            <p:nvPr/>
          </p:nvSpPr>
          <p:spPr bwMode="auto">
            <a:xfrm rot="8716293">
              <a:off x="5027149" y="20270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1" name="Forme libre : forme 2270"/>
            <p:cNvSpPr/>
            <p:nvPr/>
          </p:nvSpPr>
          <p:spPr bwMode="auto">
            <a:xfrm rot="8716293">
              <a:off x="5116541" y="20562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2" name="Forme libre : forme 2271"/>
            <p:cNvSpPr/>
            <p:nvPr/>
          </p:nvSpPr>
          <p:spPr bwMode="auto">
            <a:xfrm rot="8716293">
              <a:off x="5071691" y="19699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3" name="Forme libre : forme 2272"/>
            <p:cNvSpPr/>
            <p:nvPr/>
          </p:nvSpPr>
          <p:spPr bwMode="auto">
            <a:xfrm rot="8716293">
              <a:off x="4914915" y="21155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4" name="Forme libre : forme 2273"/>
            <p:cNvSpPr/>
            <p:nvPr/>
          </p:nvSpPr>
          <p:spPr bwMode="auto">
            <a:xfrm rot="8716293">
              <a:off x="4790012" y="19068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5" name="Forme libre : forme 2274"/>
            <p:cNvSpPr/>
            <p:nvPr/>
          </p:nvSpPr>
          <p:spPr bwMode="auto">
            <a:xfrm rot="8716293">
              <a:off x="4777960" y="17681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6" name="Forme libre : forme 2275"/>
            <p:cNvSpPr/>
            <p:nvPr/>
          </p:nvSpPr>
          <p:spPr bwMode="auto">
            <a:xfrm rot="8716293">
              <a:off x="5005093" y="21565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7" name="Forme libre : forme 2276"/>
            <p:cNvSpPr/>
            <p:nvPr/>
          </p:nvSpPr>
          <p:spPr bwMode="auto">
            <a:xfrm rot="8716293">
              <a:off x="5316248" y="17768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8" name="Forme libre : forme 2277"/>
            <p:cNvSpPr/>
            <p:nvPr/>
          </p:nvSpPr>
          <p:spPr bwMode="auto">
            <a:xfrm rot="8716293">
              <a:off x="5405640" y="18061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9" name="Forme libre : forme 2278"/>
            <p:cNvSpPr/>
            <p:nvPr/>
          </p:nvSpPr>
          <p:spPr bwMode="auto">
            <a:xfrm rot="8716293">
              <a:off x="5204014" y="18654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0" name="Forme libre : forme 2279"/>
            <p:cNvSpPr/>
            <p:nvPr/>
          </p:nvSpPr>
          <p:spPr bwMode="auto">
            <a:xfrm rot="8716293">
              <a:off x="5079112" y="16567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1" name="Forme libre : forme 2280"/>
            <p:cNvSpPr/>
            <p:nvPr/>
          </p:nvSpPr>
          <p:spPr bwMode="auto">
            <a:xfrm rot="8716293">
              <a:off x="5294192" y="19063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2" name="Forme libre : forme 2281"/>
            <p:cNvSpPr/>
            <p:nvPr/>
          </p:nvSpPr>
          <p:spPr bwMode="auto">
            <a:xfrm rot="8716293">
              <a:off x="5052741" y="17567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3" name="Forme libre : forme 2282"/>
            <p:cNvSpPr/>
            <p:nvPr/>
          </p:nvSpPr>
          <p:spPr bwMode="auto">
            <a:xfrm rot="7484127">
              <a:off x="5399123" y="20977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4" name="Forme libre : forme 2283"/>
            <p:cNvSpPr/>
            <p:nvPr/>
          </p:nvSpPr>
          <p:spPr bwMode="auto">
            <a:xfrm rot="13089394">
              <a:off x="5503942" y="20642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5" name="Forme libre : forme 2284"/>
            <p:cNvSpPr/>
            <p:nvPr/>
          </p:nvSpPr>
          <p:spPr bwMode="auto">
            <a:xfrm rot="8716293">
              <a:off x="5689528" y="18725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6" name="Forme libre : forme 2285"/>
            <p:cNvSpPr/>
            <p:nvPr/>
          </p:nvSpPr>
          <p:spPr bwMode="auto">
            <a:xfrm rot="8716293">
              <a:off x="5637723" y="17689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7" name="Forme libre : forme 2286"/>
            <p:cNvSpPr/>
            <p:nvPr/>
          </p:nvSpPr>
          <p:spPr bwMode="auto">
            <a:xfrm rot="8716293">
              <a:off x="5394477" y="17991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8" name="Forme libre : forme 2287"/>
            <p:cNvSpPr/>
            <p:nvPr/>
          </p:nvSpPr>
          <p:spPr bwMode="auto">
            <a:xfrm rot="8716293">
              <a:off x="5571929" y="16399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9" name="Forme libre : forme 2288"/>
            <p:cNvSpPr/>
            <p:nvPr/>
          </p:nvSpPr>
          <p:spPr bwMode="auto">
            <a:xfrm rot="8716293">
              <a:off x="5250316" y="268671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0" name="Forme libre : forme 2289"/>
            <p:cNvSpPr/>
            <p:nvPr/>
          </p:nvSpPr>
          <p:spPr bwMode="auto">
            <a:xfrm rot="8716293">
              <a:off x="5339707" y="271595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1" name="Forme libre : forme 2290"/>
            <p:cNvSpPr/>
            <p:nvPr/>
          </p:nvSpPr>
          <p:spPr bwMode="auto">
            <a:xfrm rot="8716293">
              <a:off x="5294858" y="26296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2" name="Forme libre : forme 2291"/>
            <p:cNvSpPr/>
            <p:nvPr/>
          </p:nvSpPr>
          <p:spPr bwMode="auto">
            <a:xfrm rot="8716293">
              <a:off x="5138082" y="277525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3" name="Forme libre : forme 2292"/>
            <p:cNvSpPr/>
            <p:nvPr/>
          </p:nvSpPr>
          <p:spPr bwMode="auto">
            <a:xfrm rot="8716293">
              <a:off x="5013179" y="25665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4" name="Forme libre : forme 2293"/>
            <p:cNvSpPr/>
            <p:nvPr/>
          </p:nvSpPr>
          <p:spPr bwMode="auto">
            <a:xfrm rot="8716293">
              <a:off x="5001127" y="24278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5" name="Forme libre : forme 2294"/>
            <p:cNvSpPr/>
            <p:nvPr/>
          </p:nvSpPr>
          <p:spPr bwMode="auto">
            <a:xfrm rot="8716293">
              <a:off x="5228260" y="281621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6" name="Forme libre : forme 2295"/>
            <p:cNvSpPr/>
            <p:nvPr/>
          </p:nvSpPr>
          <p:spPr bwMode="auto">
            <a:xfrm rot="8716293">
              <a:off x="5539415" y="24365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7" name="Forme libre : forme 2296"/>
            <p:cNvSpPr/>
            <p:nvPr/>
          </p:nvSpPr>
          <p:spPr bwMode="auto">
            <a:xfrm rot="8716293">
              <a:off x="5628807" y="24658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8" name="Forme libre : forme 2297"/>
            <p:cNvSpPr/>
            <p:nvPr/>
          </p:nvSpPr>
          <p:spPr bwMode="auto">
            <a:xfrm rot="8716293">
              <a:off x="5427181" y="25251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9" name="Forme libre : forme 2298"/>
            <p:cNvSpPr/>
            <p:nvPr/>
          </p:nvSpPr>
          <p:spPr bwMode="auto">
            <a:xfrm rot="8716293">
              <a:off x="5302279" y="23164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0" name="Forme libre : forme 2299"/>
            <p:cNvSpPr/>
            <p:nvPr/>
          </p:nvSpPr>
          <p:spPr bwMode="auto">
            <a:xfrm rot="8716293">
              <a:off x="5517359" y="25660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1" name="Forme libre : forme 2300"/>
            <p:cNvSpPr/>
            <p:nvPr/>
          </p:nvSpPr>
          <p:spPr bwMode="auto">
            <a:xfrm rot="8716293">
              <a:off x="5275908" y="24164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2" name="Forme libre : forme 2301"/>
            <p:cNvSpPr/>
            <p:nvPr/>
          </p:nvSpPr>
          <p:spPr bwMode="auto">
            <a:xfrm rot="7484127">
              <a:off x="5622290" y="275740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3" name="Forme libre : forme 2302"/>
            <p:cNvSpPr/>
            <p:nvPr/>
          </p:nvSpPr>
          <p:spPr bwMode="auto">
            <a:xfrm rot="13089394">
              <a:off x="5718537" y="2742349"/>
              <a:ext cx="222098" cy="286724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4" name="Forme libre : forme 2303"/>
            <p:cNvSpPr/>
            <p:nvPr/>
          </p:nvSpPr>
          <p:spPr bwMode="auto">
            <a:xfrm rot="8716293">
              <a:off x="5845439" y="2441113"/>
              <a:ext cx="69626" cy="78683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5" name="Forme libre : forme 2304"/>
            <p:cNvSpPr/>
            <p:nvPr/>
          </p:nvSpPr>
          <p:spPr bwMode="auto">
            <a:xfrm rot="8716293">
              <a:off x="5617644" y="24588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6" name="Forme libre : forme 2305"/>
            <p:cNvSpPr/>
            <p:nvPr/>
          </p:nvSpPr>
          <p:spPr bwMode="auto">
            <a:xfrm rot="8716293">
              <a:off x="5786507" y="2294976"/>
              <a:ext cx="117509" cy="117739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7" name="Forme libre : forme 2306"/>
            <p:cNvSpPr/>
            <p:nvPr/>
          </p:nvSpPr>
          <p:spPr bwMode="auto">
            <a:xfrm rot="8716293">
              <a:off x="5600077" y="4470249"/>
              <a:ext cx="156365" cy="84062"/>
            </a:xfrm>
            <a:custGeom>
              <a:avLst/>
              <a:gdLst>
                <a:gd name="connsiteX0" fmla="*/ 0 w 156365"/>
                <a:gd name="connsiteY0" fmla="*/ 84062 h 84062"/>
                <a:gd name="connsiteX1" fmla="*/ 38711 w 156365"/>
                <a:gd name="connsiteY1" fmla="*/ 37259 h 84062"/>
                <a:gd name="connsiteX2" fmla="*/ 82822 w 156365"/>
                <a:gd name="connsiteY2" fmla="*/ 29417 h 84062"/>
                <a:gd name="connsiteX3" fmla="*/ 155189 w 156365"/>
                <a:gd name="connsiteY3" fmla="*/ 0 h 84062"/>
                <a:gd name="connsiteX4" fmla="*/ 156365 w 156365"/>
                <a:gd name="connsiteY4" fmla="*/ 7648 h 84062"/>
                <a:gd name="connsiteX5" fmla="*/ 156365 w 156365"/>
                <a:gd name="connsiteY5" fmla="*/ 13531 h 84062"/>
                <a:gd name="connsiteX6" fmla="*/ 5371 w 156365"/>
                <a:gd name="connsiteY6" fmla="*/ 83361 h 8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365" h="84062" extrusionOk="0">
                  <a:moveTo>
                    <a:pt x="0" y="84062"/>
                  </a:moveTo>
                  <a:lnTo>
                    <a:pt x="38711" y="37259"/>
                  </a:lnTo>
                  <a:lnTo>
                    <a:pt x="82822" y="29417"/>
                  </a:lnTo>
                  <a:cubicBezTo>
                    <a:pt x="107532" y="21769"/>
                    <a:pt x="131655" y="11767"/>
                    <a:pt x="155189" y="0"/>
                  </a:cubicBezTo>
                  <a:cubicBezTo>
                    <a:pt x="155777" y="2353"/>
                    <a:pt x="156365" y="5295"/>
                    <a:pt x="156365" y="7648"/>
                  </a:cubicBezTo>
                  <a:lnTo>
                    <a:pt x="156365" y="13531"/>
                  </a:lnTo>
                  <a:cubicBezTo>
                    <a:pt x="109592" y="53687"/>
                    <a:pt x="51897" y="74315"/>
                    <a:pt x="5371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8" name="Forme libre : forme 2307"/>
            <p:cNvSpPr/>
            <p:nvPr/>
          </p:nvSpPr>
          <p:spPr bwMode="auto">
            <a:xfrm rot="8716293">
              <a:off x="5468986" y="334511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9" name="Forme libre : forme 2308"/>
            <p:cNvSpPr/>
            <p:nvPr/>
          </p:nvSpPr>
          <p:spPr bwMode="auto">
            <a:xfrm rot="8716293">
              <a:off x="5560950" y="3385490"/>
              <a:ext cx="209149" cy="254774"/>
            </a:xfrm>
            <a:custGeom>
              <a:avLst/>
              <a:gdLst>
                <a:gd name="connsiteX0" fmla="*/ 0 w 209149"/>
                <a:gd name="connsiteY0" fmla="*/ 254774 h 254774"/>
                <a:gd name="connsiteX1" fmla="*/ 0 w 209149"/>
                <a:gd name="connsiteY1" fmla="*/ 48397 h 254774"/>
                <a:gd name="connsiteX2" fmla="*/ 38851 w 209149"/>
                <a:gd name="connsiteY2" fmla="*/ 1425 h 254774"/>
                <a:gd name="connsiteX3" fmla="*/ 53312 w 209149"/>
                <a:gd name="connsiteY3" fmla="*/ 1425 h 254774"/>
                <a:gd name="connsiteX4" fmla="*/ 53313 w 209149"/>
                <a:gd name="connsiteY4" fmla="*/ 75242 h 254774"/>
                <a:gd name="connsiteX5" fmla="*/ 54679 w 209149"/>
                <a:gd name="connsiteY5" fmla="*/ 75242 h 254774"/>
                <a:gd name="connsiteX6" fmla="*/ 102524 w 209149"/>
                <a:gd name="connsiteY6" fmla="*/ 5981 h 254774"/>
                <a:gd name="connsiteX7" fmla="*/ 133965 w 209149"/>
                <a:gd name="connsiteY7" fmla="*/ 57 h 254774"/>
                <a:gd name="connsiteX8" fmla="*/ 209149 w 209149"/>
                <a:gd name="connsiteY8" fmla="*/ 88456 h 254774"/>
                <a:gd name="connsiteX9" fmla="*/ 209149 w 209149"/>
                <a:gd name="connsiteY9" fmla="*/ 94380 h 254774"/>
                <a:gd name="connsiteX10" fmla="*/ 147179 w 209149"/>
                <a:gd name="connsiteY10" fmla="*/ 98025 h 254774"/>
                <a:gd name="connsiteX11" fmla="*/ 147179 w 209149"/>
                <a:gd name="connsiteY11" fmla="*/ 81622 h 254774"/>
                <a:gd name="connsiteX12" fmla="*/ 113460 w 209149"/>
                <a:gd name="connsiteY12" fmla="*/ 40156 h 254774"/>
                <a:gd name="connsiteX13" fmla="*/ 60148 w 209149"/>
                <a:gd name="connsiteY13" fmla="*/ 127643 h 254774"/>
                <a:gd name="connsiteX14" fmla="*/ 60148 w 209149"/>
                <a:gd name="connsiteY14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149" h="254774" extrusionOk="0">
                  <a:moveTo>
                    <a:pt x="0" y="254774"/>
                  </a:moveTo>
                  <a:lnTo>
                    <a:pt x="0" y="48397"/>
                  </a:lnTo>
                  <a:lnTo>
                    <a:pt x="38851" y="1425"/>
                  </a:lnTo>
                  <a:lnTo>
                    <a:pt x="53312" y="1425"/>
                  </a:lnTo>
                  <a:lnTo>
                    <a:pt x="53313" y="75242"/>
                  </a:lnTo>
                  <a:lnTo>
                    <a:pt x="54679" y="75242"/>
                  </a:lnTo>
                  <a:cubicBezTo>
                    <a:pt x="69261" y="31954"/>
                    <a:pt x="80652" y="15094"/>
                    <a:pt x="102524" y="5981"/>
                  </a:cubicBezTo>
                  <a:cubicBezTo>
                    <a:pt x="112549" y="1880"/>
                    <a:pt x="123029" y="-398"/>
                    <a:pt x="133965" y="57"/>
                  </a:cubicBezTo>
                  <a:cubicBezTo>
                    <a:pt x="180898" y="-854"/>
                    <a:pt x="209149" y="31954"/>
                    <a:pt x="209149" y="88456"/>
                  </a:cubicBezTo>
                  <a:lnTo>
                    <a:pt x="209149" y="94380"/>
                  </a:lnTo>
                  <a:lnTo>
                    <a:pt x="147179" y="98025"/>
                  </a:lnTo>
                  <a:lnTo>
                    <a:pt x="147179" y="81622"/>
                  </a:lnTo>
                  <a:cubicBezTo>
                    <a:pt x="147179" y="57016"/>
                    <a:pt x="133054" y="40156"/>
                    <a:pt x="113460" y="40156"/>
                  </a:cubicBezTo>
                  <a:cubicBezTo>
                    <a:pt x="84298" y="40156"/>
                    <a:pt x="60148" y="78887"/>
                    <a:pt x="60148" y="127643"/>
                  </a:cubicBezTo>
                  <a:lnTo>
                    <a:pt x="6014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0" name="Forme libre : forme 2309"/>
            <p:cNvSpPr/>
            <p:nvPr/>
          </p:nvSpPr>
          <p:spPr bwMode="auto">
            <a:xfrm rot="8716293">
              <a:off x="5513528" y="328807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1" name="Forme libre : forme 2310"/>
            <p:cNvSpPr/>
            <p:nvPr/>
          </p:nvSpPr>
          <p:spPr bwMode="auto">
            <a:xfrm rot="8716293">
              <a:off x="5356752" y="34336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2" name="Forme libre : forme 2311"/>
            <p:cNvSpPr/>
            <p:nvPr/>
          </p:nvSpPr>
          <p:spPr bwMode="auto">
            <a:xfrm rot="8716293">
              <a:off x="5231849" y="32249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3" name="Forme libre : forme 2312"/>
            <p:cNvSpPr/>
            <p:nvPr/>
          </p:nvSpPr>
          <p:spPr bwMode="auto">
            <a:xfrm rot="8716293">
              <a:off x="5219797" y="308620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4" name="Forme libre : forme 2313"/>
            <p:cNvSpPr/>
            <p:nvPr/>
          </p:nvSpPr>
          <p:spPr bwMode="auto">
            <a:xfrm rot="8716293">
              <a:off x="5446930" y="347460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5" name="Forme libre : forme 2314"/>
            <p:cNvSpPr/>
            <p:nvPr/>
          </p:nvSpPr>
          <p:spPr bwMode="auto">
            <a:xfrm rot="8716293">
              <a:off x="5752315" y="3122125"/>
              <a:ext cx="61059" cy="18968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6" name="Forme libre : forme 2315"/>
            <p:cNvSpPr/>
            <p:nvPr/>
          </p:nvSpPr>
          <p:spPr bwMode="auto">
            <a:xfrm rot="8716293">
              <a:off x="5645851" y="318350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7" name="Forme libre : forme 2316"/>
            <p:cNvSpPr/>
            <p:nvPr/>
          </p:nvSpPr>
          <p:spPr bwMode="auto">
            <a:xfrm rot="8716293">
              <a:off x="5520949" y="297482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8" name="Forme libre : forme 2317"/>
            <p:cNvSpPr/>
            <p:nvPr/>
          </p:nvSpPr>
          <p:spPr bwMode="auto">
            <a:xfrm rot="8716293">
              <a:off x="5735645" y="3237654"/>
              <a:ext cx="60147" cy="214945"/>
            </a:xfrm>
            <a:custGeom>
              <a:avLst/>
              <a:gdLst>
                <a:gd name="connsiteX0" fmla="*/ 60147 w 60147"/>
                <a:gd name="connsiteY0" fmla="*/ 214945 h 214945"/>
                <a:gd name="connsiteX1" fmla="*/ 0 w 60147"/>
                <a:gd name="connsiteY1" fmla="*/ 157075 h 214945"/>
                <a:gd name="connsiteX2" fmla="*/ 0 w 60147"/>
                <a:gd name="connsiteY2" fmla="*/ 72719 h 214945"/>
                <a:gd name="connsiteX3" fmla="*/ 60147 w 60147"/>
                <a:gd name="connsiteY3" fmla="*/ 0 h 21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214945" extrusionOk="0">
                  <a:moveTo>
                    <a:pt x="60147" y="214945"/>
                  </a:moveTo>
                  <a:lnTo>
                    <a:pt x="0" y="157075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9" name="Forme libre : forme 2318"/>
            <p:cNvSpPr/>
            <p:nvPr/>
          </p:nvSpPr>
          <p:spPr bwMode="auto">
            <a:xfrm rot="8716293">
              <a:off x="5494577" y="307485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0" name="Forme libre : forme 2319"/>
            <p:cNvSpPr/>
            <p:nvPr/>
          </p:nvSpPr>
          <p:spPr bwMode="auto">
            <a:xfrm rot="8716293">
              <a:off x="5682235" y="4033271"/>
              <a:ext cx="61060" cy="175124"/>
            </a:xfrm>
            <a:custGeom>
              <a:avLst/>
              <a:gdLst>
                <a:gd name="connsiteX0" fmla="*/ 0 w 61060"/>
                <a:gd name="connsiteY0" fmla="*/ 175124 h 175124"/>
                <a:gd name="connsiteX1" fmla="*/ 0 w 61060"/>
                <a:gd name="connsiteY1" fmla="*/ 73822 h 175124"/>
                <a:gd name="connsiteX2" fmla="*/ 61060 w 61060"/>
                <a:gd name="connsiteY2" fmla="*/ 0 h 175124"/>
                <a:gd name="connsiteX3" fmla="*/ 61059 w 61060"/>
                <a:gd name="connsiteY3" fmla="*/ 150974 h 1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60" h="175124" extrusionOk="0">
                  <a:moveTo>
                    <a:pt x="0" y="175124"/>
                  </a:moveTo>
                  <a:lnTo>
                    <a:pt x="0" y="73822"/>
                  </a:lnTo>
                  <a:lnTo>
                    <a:pt x="61060" y="0"/>
                  </a:lnTo>
                  <a:lnTo>
                    <a:pt x="61059" y="1509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1" name="Forme libre : forme 2320"/>
            <p:cNvSpPr/>
            <p:nvPr/>
          </p:nvSpPr>
          <p:spPr bwMode="auto">
            <a:xfrm rot="8716293">
              <a:off x="5579919" y="40933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2" name="Forme libre : forme 2321"/>
            <p:cNvSpPr/>
            <p:nvPr/>
          </p:nvSpPr>
          <p:spPr bwMode="auto">
            <a:xfrm rot="8716293">
              <a:off x="5455016" y="38846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3" name="Forme libre : forme 2322"/>
            <p:cNvSpPr/>
            <p:nvPr/>
          </p:nvSpPr>
          <p:spPr bwMode="auto">
            <a:xfrm rot="8716293">
              <a:off x="5439765" y="3743196"/>
              <a:ext cx="290643" cy="350829"/>
            </a:xfrm>
            <a:custGeom>
              <a:avLst/>
              <a:gdLst>
                <a:gd name="connsiteX0" fmla="*/ 25299 w 290643"/>
                <a:gd name="connsiteY0" fmla="*/ 321238 h 350829"/>
                <a:gd name="connsiteX1" fmla="*/ 0 w 290643"/>
                <a:gd name="connsiteY1" fmla="*/ 220042 h 350829"/>
                <a:gd name="connsiteX2" fmla="*/ 0 w 290643"/>
                <a:gd name="connsiteY2" fmla="*/ 73941 h 350829"/>
                <a:gd name="connsiteX3" fmla="*/ 48310 w 290643"/>
                <a:gd name="connsiteY3" fmla="*/ 15533 h 350829"/>
                <a:gd name="connsiteX4" fmla="*/ 78250 w 290643"/>
                <a:gd name="connsiteY4" fmla="*/ 0 h 350829"/>
                <a:gd name="connsiteX5" fmla="*/ 79427 w 290643"/>
                <a:gd name="connsiteY5" fmla="*/ 164149 h 350829"/>
                <a:gd name="connsiteX6" fmla="*/ 93547 w 290643"/>
                <a:gd name="connsiteY6" fmla="*/ 261815 h 350829"/>
                <a:gd name="connsiteX7" fmla="*/ 164149 w 290643"/>
                <a:gd name="connsiteY7" fmla="*/ 300646 h 350829"/>
                <a:gd name="connsiteX8" fmla="*/ 217100 w 290643"/>
                <a:gd name="connsiteY8" fmla="*/ 291232 h 350829"/>
                <a:gd name="connsiteX9" fmla="*/ 289467 w 290643"/>
                <a:gd name="connsiteY9" fmla="*/ 261815 h 350829"/>
                <a:gd name="connsiteX10" fmla="*/ 290643 w 290643"/>
                <a:gd name="connsiteY10" fmla="*/ 269463 h 350829"/>
                <a:gd name="connsiteX11" fmla="*/ 290643 w 290643"/>
                <a:gd name="connsiteY11" fmla="*/ 275347 h 350829"/>
                <a:gd name="connsiteX12" fmla="*/ 97665 w 290643"/>
                <a:gd name="connsiteY12" fmla="*/ 350655 h 350829"/>
                <a:gd name="connsiteX13" fmla="*/ 25299 w 290643"/>
                <a:gd name="connsiteY13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50829" extrusionOk="0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73941"/>
                  </a:lnTo>
                  <a:lnTo>
                    <a:pt x="48310" y="15533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3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28279" y="328887"/>
                    <a:pt x="146498" y="347714"/>
                    <a:pt x="97665" y="350655"/>
                  </a:cubicBez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4" name="Forme libre : forme 2323"/>
            <p:cNvSpPr/>
            <p:nvPr/>
          </p:nvSpPr>
          <p:spPr bwMode="auto">
            <a:xfrm rot="8716293">
              <a:off x="5664579" y="4149111"/>
              <a:ext cx="60147" cy="196919"/>
            </a:xfrm>
            <a:custGeom>
              <a:avLst/>
              <a:gdLst>
                <a:gd name="connsiteX0" fmla="*/ 60147 w 60147"/>
                <a:gd name="connsiteY0" fmla="*/ 196919 h 196919"/>
                <a:gd name="connsiteX1" fmla="*/ 0 w 60147"/>
                <a:gd name="connsiteY1" fmla="*/ 139049 h 196919"/>
                <a:gd name="connsiteX2" fmla="*/ 0 w 60147"/>
                <a:gd name="connsiteY2" fmla="*/ 72719 h 196919"/>
                <a:gd name="connsiteX3" fmla="*/ 60147 w 60147"/>
                <a:gd name="connsiteY3" fmla="*/ 0 h 19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196919" extrusionOk="0">
                  <a:moveTo>
                    <a:pt x="60147" y="196919"/>
                  </a:moveTo>
                  <a:lnTo>
                    <a:pt x="0" y="139049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5" name="Forme libre : forme 2324"/>
            <p:cNvSpPr/>
            <p:nvPr/>
          </p:nvSpPr>
          <p:spPr bwMode="auto">
            <a:xfrm rot="8716293">
              <a:off x="5712271" y="3732130"/>
              <a:ext cx="74903" cy="77154"/>
            </a:xfrm>
            <a:custGeom>
              <a:avLst/>
              <a:gdLst>
                <a:gd name="connsiteX0" fmla="*/ 9249 w 74903"/>
                <a:gd name="connsiteY0" fmla="*/ 66287 h 77154"/>
                <a:gd name="connsiteX1" fmla="*/ 0 w 74903"/>
                <a:gd name="connsiteY1" fmla="*/ 44381 h 77154"/>
                <a:gd name="connsiteX2" fmla="*/ 36708 w 74903"/>
                <a:gd name="connsiteY2" fmla="*/ 0 h 77154"/>
                <a:gd name="connsiteX3" fmla="*/ 63584 w 74903"/>
                <a:gd name="connsiteY3" fmla="*/ 11348 h 77154"/>
                <a:gd name="connsiteX4" fmla="*/ 63584 w 74903"/>
                <a:gd name="connsiteY4" fmla="*/ 65683 h 77154"/>
                <a:gd name="connsiteX5" fmla="*/ 36417 w 74903"/>
                <a:gd name="connsiteY5" fmla="*/ 77154 h 77154"/>
                <a:gd name="connsiteX6" fmla="*/ 9249 w 74903"/>
                <a:gd name="connsiteY6" fmla="*/ 66287 h 7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03" h="77154" extrusionOk="0">
                  <a:moveTo>
                    <a:pt x="9249" y="66287"/>
                  </a:moveTo>
                  <a:lnTo>
                    <a:pt x="0" y="44381"/>
                  </a:lnTo>
                  <a:lnTo>
                    <a:pt x="36708" y="0"/>
                  </a:lnTo>
                  <a:lnTo>
                    <a:pt x="63584" y="11348"/>
                  </a:lnTo>
                  <a:cubicBezTo>
                    <a:pt x="78677" y="25837"/>
                    <a:pt x="78677" y="50590"/>
                    <a:pt x="63584" y="65683"/>
                  </a:cubicBezTo>
                  <a:cubicBezTo>
                    <a:pt x="56340" y="72928"/>
                    <a:pt x="46680" y="77154"/>
                    <a:pt x="36417" y="77154"/>
                  </a:cubicBezTo>
                  <a:cubicBezTo>
                    <a:pt x="26153" y="77154"/>
                    <a:pt x="16494" y="73531"/>
                    <a:pt x="9249" y="66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6" name="Forme libre : forme 2325"/>
            <p:cNvSpPr/>
            <p:nvPr/>
          </p:nvSpPr>
          <p:spPr bwMode="auto">
            <a:xfrm rot="8716293">
              <a:off x="4805630" y="1366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7" name="Forme libre : forme 2326"/>
            <p:cNvSpPr/>
            <p:nvPr/>
          </p:nvSpPr>
          <p:spPr bwMode="auto">
            <a:xfrm rot="8716293">
              <a:off x="4895023" y="1395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8" name="Forme libre : forme 2327"/>
            <p:cNvSpPr/>
            <p:nvPr/>
          </p:nvSpPr>
          <p:spPr bwMode="auto">
            <a:xfrm rot="8716293">
              <a:off x="4850173" y="13090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9" name="Forme libre : forme 2328"/>
            <p:cNvSpPr/>
            <p:nvPr/>
          </p:nvSpPr>
          <p:spPr bwMode="auto">
            <a:xfrm rot="8716293">
              <a:off x="4693397" y="1454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0" name="Forme libre : forme 2329"/>
            <p:cNvSpPr/>
            <p:nvPr/>
          </p:nvSpPr>
          <p:spPr bwMode="auto">
            <a:xfrm rot="8716293">
              <a:off x="4568494" y="1245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1" name="Forme libre : forme 2330"/>
            <p:cNvSpPr/>
            <p:nvPr/>
          </p:nvSpPr>
          <p:spPr bwMode="auto">
            <a:xfrm rot="8716293">
              <a:off x="4556442" y="11071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2" name="Forme libre : forme 2331"/>
            <p:cNvSpPr/>
            <p:nvPr/>
          </p:nvSpPr>
          <p:spPr bwMode="auto">
            <a:xfrm rot="8716293">
              <a:off x="4783575" y="14955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3" name="Forme libre : forme 2332"/>
            <p:cNvSpPr/>
            <p:nvPr/>
          </p:nvSpPr>
          <p:spPr bwMode="auto">
            <a:xfrm rot="8716293">
              <a:off x="5094730" y="11158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4" name="Forme libre : forme 2333"/>
            <p:cNvSpPr/>
            <p:nvPr/>
          </p:nvSpPr>
          <p:spPr bwMode="auto">
            <a:xfrm rot="8716293">
              <a:off x="5184122" y="11451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5" name="Forme libre : forme 2334"/>
            <p:cNvSpPr/>
            <p:nvPr/>
          </p:nvSpPr>
          <p:spPr bwMode="auto">
            <a:xfrm rot="8716293">
              <a:off x="4982496" y="12044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6" name="Forme libre : forme 2335"/>
            <p:cNvSpPr/>
            <p:nvPr/>
          </p:nvSpPr>
          <p:spPr bwMode="auto">
            <a:xfrm rot="8716293">
              <a:off x="4857594" y="9957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7" name="Forme libre : forme 2336"/>
            <p:cNvSpPr/>
            <p:nvPr/>
          </p:nvSpPr>
          <p:spPr bwMode="auto">
            <a:xfrm rot="8716293">
              <a:off x="5072674" y="12453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8" name="Forme libre : forme 2337"/>
            <p:cNvSpPr/>
            <p:nvPr/>
          </p:nvSpPr>
          <p:spPr bwMode="auto">
            <a:xfrm rot="8716293">
              <a:off x="4831222" y="10957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9" name="Forme libre : forme 2338"/>
            <p:cNvSpPr/>
            <p:nvPr/>
          </p:nvSpPr>
          <p:spPr bwMode="auto">
            <a:xfrm rot="7484127">
              <a:off x="5177605" y="143673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0" name="Forme libre : forme 2339"/>
            <p:cNvSpPr/>
            <p:nvPr/>
          </p:nvSpPr>
          <p:spPr bwMode="auto">
            <a:xfrm rot="13089394">
              <a:off x="5282425" y="14032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1" name="Forme libre : forme 2340"/>
            <p:cNvSpPr/>
            <p:nvPr/>
          </p:nvSpPr>
          <p:spPr bwMode="auto">
            <a:xfrm rot="8716293">
              <a:off x="5468010" y="12115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2" name="Forme libre : forme 2341"/>
            <p:cNvSpPr/>
            <p:nvPr/>
          </p:nvSpPr>
          <p:spPr bwMode="auto">
            <a:xfrm rot="8716293">
              <a:off x="5416205" y="11079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3" name="Forme libre : forme 2342"/>
            <p:cNvSpPr/>
            <p:nvPr/>
          </p:nvSpPr>
          <p:spPr bwMode="auto">
            <a:xfrm rot="8716293">
              <a:off x="5172959" y="11382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4" name="Forme libre : forme 2343"/>
            <p:cNvSpPr/>
            <p:nvPr/>
          </p:nvSpPr>
          <p:spPr bwMode="auto">
            <a:xfrm rot="8716293">
              <a:off x="5350411" y="9789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5" name="Forme libre : forme 2344"/>
            <p:cNvSpPr/>
            <p:nvPr/>
          </p:nvSpPr>
          <p:spPr bwMode="auto">
            <a:xfrm rot="8716293">
              <a:off x="4582464" y="70634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6" name="Forme libre : forme 2345"/>
            <p:cNvSpPr/>
            <p:nvPr/>
          </p:nvSpPr>
          <p:spPr bwMode="auto">
            <a:xfrm rot="8716293">
              <a:off x="4671856" y="73558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7" name="Forme libre : forme 2346"/>
            <p:cNvSpPr/>
            <p:nvPr/>
          </p:nvSpPr>
          <p:spPr bwMode="auto">
            <a:xfrm rot="8716293">
              <a:off x="4627006" y="64930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8" name="Forme libre : forme 2347"/>
            <p:cNvSpPr/>
            <p:nvPr/>
          </p:nvSpPr>
          <p:spPr bwMode="auto">
            <a:xfrm rot="8716293">
              <a:off x="4470230" y="7948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9" name="Forme libre : forme 2348"/>
            <p:cNvSpPr/>
            <p:nvPr/>
          </p:nvSpPr>
          <p:spPr bwMode="auto">
            <a:xfrm rot="8716293">
              <a:off x="4345327" y="5862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0" name="Forme libre : forme 2349"/>
            <p:cNvSpPr/>
            <p:nvPr/>
          </p:nvSpPr>
          <p:spPr bwMode="auto">
            <a:xfrm rot="8716293">
              <a:off x="4333275" y="44743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1" name="Forme libre : forme 2350"/>
            <p:cNvSpPr/>
            <p:nvPr/>
          </p:nvSpPr>
          <p:spPr bwMode="auto">
            <a:xfrm rot="8716293">
              <a:off x="4560408" y="83583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2" name="Forme libre : forme 2351"/>
            <p:cNvSpPr/>
            <p:nvPr/>
          </p:nvSpPr>
          <p:spPr bwMode="auto">
            <a:xfrm rot="8716293">
              <a:off x="4871563" y="45619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3" name="Forme libre : forme 2352"/>
            <p:cNvSpPr/>
            <p:nvPr/>
          </p:nvSpPr>
          <p:spPr bwMode="auto">
            <a:xfrm rot="8716293">
              <a:off x="4960955" y="48543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4" name="Forme libre : forme 2353"/>
            <p:cNvSpPr/>
            <p:nvPr/>
          </p:nvSpPr>
          <p:spPr bwMode="auto">
            <a:xfrm rot="8716293">
              <a:off x="4759329" y="54473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5" name="Forme libre : forme 2354"/>
            <p:cNvSpPr/>
            <p:nvPr/>
          </p:nvSpPr>
          <p:spPr bwMode="auto">
            <a:xfrm rot="8716293">
              <a:off x="4634427" y="33606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6" name="Forme libre : forme 2355"/>
            <p:cNvSpPr/>
            <p:nvPr/>
          </p:nvSpPr>
          <p:spPr bwMode="auto">
            <a:xfrm rot="8716293">
              <a:off x="4849507" y="58568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7" name="Forme libre : forme 2356"/>
            <p:cNvSpPr/>
            <p:nvPr/>
          </p:nvSpPr>
          <p:spPr bwMode="auto">
            <a:xfrm rot="8716293">
              <a:off x="4608056" y="43608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8" name="Forme libre : forme 2357"/>
            <p:cNvSpPr/>
            <p:nvPr/>
          </p:nvSpPr>
          <p:spPr bwMode="auto">
            <a:xfrm rot="7484127">
              <a:off x="4954438" y="7770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9" name="Forme libre : forme 2358"/>
            <p:cNvSpPr/>
            <p:nvPr/>
          </p:nvSpPr>
          <p:spPr bwMode="auto">
            <a:xfrm rot="13089394">
              <a:off x="5059258" y="74357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0" name="Forme libre : forme 2359"/>
            <p:cNvSpPr/>
            <p:nvPr/>
          </p:nvSpPr>
          <p:spPr bwMode="auto">
            <a:xfrm rot="8716293">
              <a:off x="5244842" y="55189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1" name="Forme libre : forme 2360"/>
            <p:cNvSpPr/>
            <p:nvPr/>
          </p:nvSpPr>
          <p:spPr bwMode="auto">
            <a:xfrm rot="8716293">
              <a:off x="5193038" y="44829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2" name="Forme libre : forme 2361"/>
            <p:cNvSpPr/>
            <p:nvPr/>
          </p:nvSpPr>
          <p:spPr bwMode="auto">
            <a:xfrm rot="8716293">
              <a:off x="4949792" y="4785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3" name="Forme libre : forme 2362"/>
            <p:cNvSpPr/>
            <p:nvPr/>
          </p:nvSpPr>
          <p:spPr bwMode="auto">
            <a:xfrm rot="8716293">
              <a:off x="5127244" y="31927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4" name="Forme libre : forme 2363"/>
            <p:cNvSpPr/>
            <p:nvPr/>
          </p:nvSpPr>
          <p:spPr bwMode="auto">
            <a:xfrm rot="8716293">
              <a:off x="4363525" y="4428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5" name="Forme libre : forme 2364"/>
            <p:cNvSpPr/>
            <p:nvPr/>
          </p:nvSpPr>
          <p:spPr bwMode="auto">
            <a:xfrm rot="8716293">
              <a:off x="4452917" y="73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6" name="Forme libre : forme 2365"/>
            <p:cNvSpPr/>
            <p:nvPr/>
          </p:nvSpPr>
          <p:spPr bwMode="auto">
            <a:xfrm rot="8716293">
              <a:off x="4414002" y="19341"/>
              <a:ext cx="155050" cy="113964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7" name="Forme libre : forme 2366"/>
            <p:cNvSpPr/>
            <p:nvPr/>
          </p:nvSpPr>
          <p:spPr bwMode="auto">
            <a:xfrm rot="8716293">
              <a:off x="4251291" y="13282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8" name="Forme libre : forme 2367"/>
            <p:cNvSpPr/>
            <p:nvPr/>
          </p:nvSpPr>
          <p:spPr bwMode="auto">
            <a:xfrm rot="8716293">
              <a:off x="4140033" y="-17870"/>
              <a:ext cx="203847" cy="132136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9" name="Forme libre : forme 2368"/>
            <p:cNvSpPr/>
            <p:nvPr/>
          </p:nvSpPr>
          <p:spPr bwMode="auto">
            <a:xfrm rot="8716293">
              <a:off x="4382970" y="-25447"/>
              <a:ext cx="64855" cy="78311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0" name="Forme libre : forme 2369"/>
            <p:cNvSpPr/>
            <p:nvPr/>
          </p:nvSpPr>
          <p:spPr bwMode="auto">
            <a:xfrm rot="8716293">
              <a:off x="4341469" y="17378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1" name="Forme libre : forme 2370"/>
            <p:cNvSpPr/>
            <p:nvPr/>
          </p:nvSpPr>
          <p:spPr bwMode="auto">
            <a:xfrm rot="8716293">
              <a:off x="4707226" y="-28335"/>
              <a:ext cx="81756" cy="56671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2" name="Forme libre : forme 2371"/>
            <p:cNvSpPr/>
            <p:nvPr/>
          </p:nvSpPr>
          <p:spPr bwMode="auto">
            <a:xfrm rot="8716293">
              <a:off x="4788322" y="-25624"/>
              <a:ext cx="219411" cy="9802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3" name="Forme libre : forme 2372"/>
            <p:cNvSpPr/>
            <p:nvPr/>
          </p:nvSpPr>
          <p:spPr bwMode="auto">
            <a:xfrm rot="8716293">
              <a:off x="4630568" y="-76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4" name="Forme libre : forme 2373"/>
            <p:cNvSpPr/>
            <p:nvPr/>
          </p:nvSpPr>
          <p:spPr bwMode="auto">
            <a:xfrm rot="7484127">
              <a:off x="4735499" y="1149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5" name="Forme libre : forme 2374"/>
            <p:cNvSpPr/>
            <p:nvPr/>
          </p:nvSpPr>
          <p:spPr bwMode="auto">
            <a:xfrm rot="13089394">
              <a:off x="4840319" y="8151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6" name="Forme libre : forme 2375"/>
            <p:cNvSpPr/>
            <p:nvPr/>
          </p:nvSpPr>
          <p:spPr bwMode="auto">
            <a:xfrm rot="8716293">
              <a:off x="5051883" y="-11617"/>
              <a:ext cx="112042" cy="89932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7" name="Forme libre : forme 2376"/>
            <p:cNvSpPr/>
            <p:nvPr/>
          </p:nvSpPr>
          <p:spPr bwMode="auto">
            <a:xfrm rot="8716293">
              <a:off x="4142433" y="24639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8" name="Forme libre : forme 2377"/>
            <p:cNvSpPr/>
            <p:nvPr/>
          </p:nvSpPr>
          <p:spPr bwMode="auto">
            <a:xfrm rot="8716293">
              <a:off x="4231825" y="24931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9" name="Forme libre : forme 2378"/>
            <p:cNvSpPr/>
            <p:nvPr/>
          </p:nvSpPr>
          <p:spPr bwMode="auto">
            <a:xfrm rot="8716293">
              <a:off x="4186975" y="240688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0" name="Forme libre : forme 2379"/>
            <p:cNvSpPr/>
            <p:nvPr/>
          </p:nvSpPr>
          <p:spPr bwMode="auto">
            <a:xfrm rot="8716293">
              <a:off x="4030199" y="25524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1" name="Forme libre : forme 2380"/>
            <p:cNvSpPr/>
            <p:nvPr/>
          </p:nvSpPr>
          <p:spPr bwMode="auto">
            <a:xfrm rot="8716293">
              <a:off x="3905296" y="23437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2" name="Forme libre : forme 2381"/>
            <p:cNvSpPr/>
            <p:nvPr/>
          </p:nvSpPr>
          <p:spPr bwMode="auto">
            <a:xfrm rot="8716293">
              <a:off x="3893244" y="220501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3" name="Forme libre : forme 2382"/>
            <p:cNvSpPr/>
            <p:nvPr/>
          </p:nvSpPr>
          <p:spPr bwMode="auto">
            <a:xfrm rot="8716293">
              <a:off x="4120377" y="259342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4" name="Forme libre : forme 2383"/>
            <p:cNvSpPr/>
            <p:nvPr/>
          </p:nvSpPr>
          <p:spPr bwMode="auto">
            <a:xfrm rot="8716293">
              <a:off x="4431532" y="2213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5" name="Forme libre : forme 2384"/>
            <p:cNvSpPr/>
            <p:nvPr/>
          </p:nvSpPr>
          <p:spPr bwMode="auto">
            <a:xfrm rot="8716293">
              <a:off x="4520924" y="2243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6" name="Forme libre : forme 2385"/>
            <p:cNvSpPr/>
            <p:nvPr/>
          </p:nvSpPr>
          <p:spPr bwMode="auto">
            <a:xfrm rot="8716293">
              <a:off x="4319298" y="2302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7" name="Forme libre : forme 2386"/>
            <p:cNvSpPr/>
            <p:nvPr/>
          </p:nvSpPr>
          <p:spPr bwMode="auto">
            <a:xfrm rot="8716293">
              <a:off x="4194396" y="2093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8" name="Forme libre : forme 2387"/>
            <p:cNvSpPr/>
            <p:nvPr/>
          </p:nvSpPr>
          <p:spPr bwMode="auto">
            <a:xfrm rot="8716293">
              <a:off x="4409476" y="234326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9" name="Forme libre : forme 2388"/>
            <p:cNvSpPr/>
            <p:nvPr/>
          </p:nvSpPr>
          <p:spPr bwMode="auto">
            <a:xfrm rot="8716293">
              <a:off x="4168025" y="219366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0" name="Forme libre : forme 2389"/>
            <p:cNvSpPr/>
            <p:nvPr/>
          </p:nvSpPr>
          <p:spPr bwMode="auto">
            <a:xfrm rot="7484127">
              <a:off x="4514407" y="2534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1" name="Forme libre : forme 2390"/>
            <p:cNvSpPr/>
            <p:nvPr/>
          </p:nvSpPr>
          <p:spPr bwMode="auto">
            <a:xfrm rot="13089394">
              <a:off x="4619227" y="250115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2" name="Forme libre : forme 2391"/>
            <p:cNvSpPr/>
            <p:nvPr/>
          </p:nvSpPr>
          <p:spPr bwMode="auto">
            <a:xfrm rot="8716293">
              <a:off x="4804812" y="230947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3" name="Forme libre : forme 2392"/>
            <p:cNvSpPr/>
            <p:nvPr/>
          </p:nvSpPr>
          <p:spPr bwMode="auto">
            <a:xfrm rot="8716293">
              <a:off x="4753007" y="22058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4" name="Forme libre : forme 2393"/>
            <p:cNvSpPr/>
            <p:nvPr/>
          </p:nvSpPr>
          <p:spPr bwMode="auto">
            <a:xfrm rot="8716293">
              <a:off x="4509761" y="223610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5" name="Forme libre : forme 2394"/>
            <p:cNvSpPr/>
            <p:nvPr/>
          </p:nvSpPr>
          <p:spPr bwMode="auto">
            <a:xfrm rot="8716293">
              <a:off x="4687213" y="207685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6" name="Forme libre : forme 2395"/>
            <p:cNvSpPr/>
            <p:nvPr/>
          </p:nvSpPr>
          <p:spPr bwMode="auto">
            <a:xfrm rot="8716293">
              <a:off x="4365600" y="31236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7" name="Forme libre : forme 2396"/>
            <p:cNvSpPr/>
            <p:nvPr/>
          </p:nvSpPr>
          <p:spPr bwMode="auto">
            <a:xfrm rot="8716293">
              <a:off x="4454992" y="31528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8" name="Forme libre : forme 2397"/>
            <p:cNvSpPr/>
            <p:nvPr/>
          </p:nvSpPr>
          <p:spPr bwMode="auto">
            <a:xfrm rot="8716293">
              <a:off x="4410142" y="30665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9" name="Forme libre : forme 2398"/>
            <p:cNvSpPr/>
            <p:nvPr/>
          </p:nvSpPr>
          <p:spPr bwMode="auto">
            <a:xfrm rot="8716293">
              <a:off x="4253366" y="32121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0" name="Forme libre : forme 2399"/>
            <p:cNvSpPr/>
            <p:nvPr/>
          </p:nvSpPr>
          <p:spPr bwMode="auto">
            <a:xfrm rot="8716293">
              <a:off x="4128463" y="30034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1" name="Forme libre : forme 2400"/>
            <p:cNvSpPr/>
            <p:nvPr/>
          </p:nvSpPr>
          <p:spPr bwMode="auto">
            <a:xfrm rot="8716293">
              <a:off x="4116411" y="28647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2" name="Forme libre : forme 2401"/>
            <p:cNvSpPr/>
            <p:nvPr/>
          </p:nvSpPr>
          <p:spPr bwMode="auto">
            <a:xfrm rot="8716293">
              <a:off x="4343544" y="32531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3" name="Forme libre : forme 2402"/>
            <p:cNvSpPr/>
            <p:nvPr/>
          </p:nvSpPr>
          <p:spPr bwMode="auto">
            <a:xfrm rot="8716293">
              <a:off x="4654699" y="2873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4" name="Forme libre : forme 2403"/>
            <p:cNvSpPr/>
            <p:nvPr/>
          </p:nvSpPr>
          <p:spPr bwMode="auto">
            <a:xfrm rot="8716293">
              <a:off x="4744091" y="2902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5" name="Forme libre : forme 2404"/>
            <p:cNvSpPr/>
            <p:nvPr/>
          </p:nvSpPr>
          <p:spPr bwMode="auto">
            <a:xfrm rot="8716293">
              <a:off x="4542465" y="29620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6" name="Forme libre : forme 2405"/>
            <p:cNvSpPr/>
            <p:nvPr/>
          </p:nvSpPr>
          <p:spPr bwMode="auto">
            <a:xfrm rot="8716293">
              <a:off x="4417563" y="2753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7" name="Forme libre : forme 2406"/>
            <p:cNvSpPr/>
            <p:nvPr/>
          </p:nvSpPr>
          <p:spPr bwMode="auto">
            <a:xfrm rot="8716293">
              <a:off x="4632643" y="30029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8" name="Forme libre : forme 2407"/>
            <p:cNvSpPr/>
            <p:nvPr/>
          </p:nvSpPr>
          <p:spPr bwMode="auto">
            <a:xfrm rot="8716293">
              <a:off x="4391192" y="28533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9" name="Forme libre : forme 2408"/>
            <p:cNvSpPr/>
            <p:nvPr/>
          </p:nvSpPr>
          <p:spPr bwMode="auto">
            <a:xfrm rot="7484127">
              <a:off x="4737574" y="31943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0" name="Forme libre : forme 2409"/>
            <p:cNvSpPr/>
            <p:nvPr/>
          </p:nvSpPr>
          <p:spPr bwMode="auto">
            <a:xfrm rot="13089394">
              <a:off x="4842394" y="31608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1" name="Forme libre : forme 2410"/>
            <p:cNvSpPr/>
            <p:nvPr/>
          </p:nvSpPr>
          <p:spPr bwMode="auto">
            <a:xfrm rot="8716293">
              <a:off x="5027979" y="29691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2" name="Forme libre : forme 2411"/>
            <p:cNvSpPr/>
            <p:nvPr/>
          </p:nvSpPr>
          <p:spPr bwMode="auto">
            <a:xfrm rot="8716293">
              <a:off x="4976174" y="28655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3" name="Forme libre : forme 2412"/>
            <p:cNvSpPr/>
            <p:nvPr/>
          </p:nvSpPr>
          <p:spPr bwMode="auto">
            <a:xfrm rot="8716293">
              <a:off x="4732928" y="28957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4" name="Forme libre : forme 2413"/>
            <p:cNvSpPr/>
            <p:nvPr/>
          </p:nvSpPr>
          <p:spPr bwMode="auto">
            <a:xfrm rot="8716293">
              <a:off x="4910380" y="27365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5" name="Forme libre : forme 2414"/>
            <p:cNvSpPr/>
            <p:nvPr/>
          </p:nvSpPr>
          <p:spPr bwMode="auto">
            <a:xfrm rot="8716293">
              <a:off x="5092982" y="5038194"/>
              <a:ext cx="153591" cy="101570"/>
            </a:xfrm>
            <a:custGeom>
              <a:avLst/>
              <a:gdLst>
                <a:gd name="connsiteX0" fmla="*/ 5923 w 153591"/>
                <a:gd name="connsiteY0" fmla="*/ 101571 h 101571"/>
                <a:gd name="connsiteX1" fmla="*/ 0 w 153591"/>
                <a:gd name="connsiteY1" fmla="*/ 93369 h 101571"/>
                <a:gd name="connsiteX2" fmla="*/ 99231 w 153591"/>
                <a:gd name="connsiteY2" fmla="*/ 0 h 101571"/>
                <a:gd name="connsiteX3" fmla="*/ 153591 w 153591"/>
                <a:gd name="connsiteY3" fmla="*/ 37681 h 10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591" h="101571" extrusionOk="0">
                  <a:moveTo>
                    <a:pt x="5923" y="101571"/>
                  </a:moveTo>
                  <a:lnTo>
                    <a:pt x="0" y="93369"/>
                  </a:lnTo>
                  <a:lnTo>
                    <a:pt x="99231" y="0"/>
                  </a:lnTo>
                  <a:lnTo>
                    <a:pt x="153591" y="376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6" name="Forme libre : forme 2415"/>
            <p:cNvSpPr/>
            <p:nvPr/>
          </p:nvSpPr>
          <p:spPr bwMode="auto">
            <a:xfrm rot="8716293">
              <a:off x="4835281" y="4967476"/>
              <a:ext cx="151181" cy="195874"/>
            </a:xfrm>
            <a:custGeom>
              <a:avLst/>
              <a:gdLst>
                <a:gd name="connsiteX0" fmla="*/ 90709 w 151182"/>
                <a:gd name="connsiteY0" fmla="*/ 195874 h 195874"/>
                <a:gd name="connsiteX1" fmla="*/ 47847 w 151182"/>
                <a:gd name="connsiteY1" fmla="*/ 116129 h 195874"/>
                <a:gd name="connsiteX2" fmla="*/ 69777 w 151182"/>
                <a:gd name="connsiteY2" fmla="*/ 55323 h 195874"/>
                <a:gd name="connsiteX3" fmla="*/ 0 w 151182"/>
                <a:gd name="connsiteY3" fmla="*/ 55323 h 195874"/>
                <a:gd name="connsiteX4" fmla="*/ 0 w 151182"/>
                <a:gd name="connsiteY4" fmla="*/ 0 h 195874"/>
                <a:gd name="connsiteX5" fmla="*/ 71369 w 151182"/>
                <a:gd name="connsiteY5" fmla="*/ 0 h 195874"/>
                <a:gd name="connsiteX6" fmla="*/ 151182 w 151182"/>
                <a:gd name="connsiteY6" fmla="*/ 55323 h 195874"/>
                <a:gd name="connsiteX7" fmla="*/ 139055 w 151182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182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71369" y="0"/>
                  </a:lnTo>
                  <a:lnTo>
                    <a:pt x="151182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7" name="Forme libre : forme 2416"/>
            <p:cNvSpPr/>
            <p:nvPr/>
          </p:nvSpPr>
          <p:spPr bwMode="auto">
            <a:xfrm rot="8716293">
              <a:off x="4779766" y="484378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8" name="Forme libre : forme 2417"/>
            <p:cNvSpPr/>
            <p:nvPr/>
          </p:nvSpPr>
          <p:spPr bwMode="auto">
            <a:xfrm rot="8716293">
              <a:off x="5318054" y="48525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9" name="Forme libre : forme 2418"/>
            <p:cNvSpPr/>
            <p:nvPr/>
          </p:nvSpPr>
          <p:spPr bwMode="auto">
            <a:xfrm rot="8716293">
              <a:off x="5407622" y="4885251"/>
              <a:ext cx="236069" cy="254774"/>
            </a:xfrm>
            <a:custGeom>
              <a:avLst/>
              <a:gdLst>
                <a:gd name="connsiteX0" fmla="*/ 26920 w 236069"/>
                <a:gd name="connsiteY0" fmla="*/ 254774 h 254774"/>
                <a:gd name="connsiteX1" fmla="*/ 26920 w 236069"/>
                <a:gd name="connsiteY1" fmla="*/ 45624 h 254774"/>
                <a:gd name="connsiteX2" fmla="*/ 0 w 236069"/>
                <a:gd name="connsiteY2" fmla="*/ 45624 h 254774"/>
                <a:gd name="connsiteX3" fmla="*/ 36558 w 236069"/>
                <a:gd name="connsiteY3" fmla="*/ 1425 h 254774"/>
                <a:gd name="connsiteX4" fmla="*/ 80233 w 236069"/>
                <a:gd name="connsiteY4" fmla="*/ 1425 h 254774"/>
                <a:gd name="connsiteX5" fmla="*/ 80233 w 236069"/>
                <a:gd name="connsiteY5" fmla="*/ 75242 h 254774"/>
                <a:gd name="connsiteX6" fmla="*/ 81599 w 236069"/>
                <a:gd name="connsiteY6" fmla="*/ 75242 h 254774"/>
                <a:gd name="connsiteX7" fmla="*/ 129444 w 236069"/>
                <a:gd name="connsiteY7" fmla="*/ 5981 h 254774"/>
                <a:gd name="connsiteX8" fmla="*/ 160885 w 236069"/>
                <a:gd name="connsiteY8" fmla="*/ 57 h 254774"/>
                <a:gd name="connsiteX9" fmla="*/ 165106 w 236069"/>
                <a:gd name="connsiteY9" fmla="*/ 791 h 254774"/>
                <a:gd name="connsiteX10" fmla="*/ 227336 w 236069"/>
                <a:gd name="connsiteY10" fmla="*/ 43927 h 254774"/>
                <a:gd name="connsiteX11" fmla="*/ 230922 w 236069"/>
                <a:gd name="connsiteY11" fmla="*/ 50679 h 254774"/>
                <a:gd name="connsiteX12" fmla="*/ 236069 w 236069"/>
                <a:gd name="connsiteY12" fmla="*/ 88456 h 254774"/>
                <a:gd name="connsiteX13" fmla="*/ 236069 w 236069"/>
                <a:gd name="connsiteY13" fmla="*/ 94380 h 254774"/>
                <a:gd name="connsiteX14" fmla="*/ 174099 w 236069"/>
                <a:gd name="connsiteY14" fmla="*/ 98025 h 254774"/>
                <a:gd name="connsiteX15" fmla="*/ 174099 w 236069"/>
                <a:gd name="connsiteY15" fmla="*/ 81621 h 254774"/>
                <a:gd name="connsiteX16" fmla="*/ 140380 w 236069"/>
                <a:gd name="connsiteY16" fmla="*/ 40156 h 254774"/>
                <a:gd name="connsiteX17" fmla="*/ 87068 w 236069"/>
                <a:gd name="connsiteY17" fmla="*/ 127643 h 254774"/>
                <a:gd name="connsiteX18" fmla="*/ 87068 w 236069"/>
                <a:gd name="connsiteY18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069" h="254774" extrusionOk="0">
                  <a:moveTo>
                    <a:pt x="26920" y="254774"/>
                  </a:moveTo>
                  <a:lnTo>
                    <a:pt x="26920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0233" y="1425"/>
                  </a:lnTo>
                  <a:lnTo>
                    <a:pt x="80233" y="75242"/>
                  </a:lnTo>
                  <a:lnTo>
                    <a:pt x="81599" y="75242"/>
                  </a:lnTo>
                  <a:cubicBezTo>
                    <a:pt x="96181" y="31954"/>
                    <a:pt x="107572" y="15095"/>
                    <a:pt x="129444" y="5981"/>
                  </a:cubicBezTo>
                  <a:cubicBezTo>
                    <a:pt x="139469" y="1880"/>
                    <a:pt x="149949" y="-398"/>
                    <a:pt x="160885" y="57"/>
                  </a:cubicBezTo>
                  <a:lnTo>
                    <a:pt x="165106" y="791"/>
                  </a:lnTo>
                  <a:lnTo>
                    <a:pt x="227336" y="43927"/>
                  </a:lnTo>
                  <a:lnTo>
                    <a:pt x="230922" y="50679"/>
                  </a:lnTo>
                  <a:cubicBezTo>
                    <a:pt x="234303" y="61686"/>
                    <a:pt x="236069" y="74331"/>
                    <a:pt x="236069" y="88456"/>
                  </a:cubicBezTo>
                  <a:lnTo>
                    <a:pt x="236069" y="94380"/>
                  </a:lnTo>
                  <a:lnTo>
                    <a:pt x="174099" y="98025"/>
                  </a:lnTo>
                  <a:lnTo>
                    <a:pt x="174099" y="81621"/>
                  </a:lnTo>
                  <a:cubicBezTo>
                    <a:pt x="174099" y="57016"/>
                    <a:pt x="159974" y="40156"/>
                    <a:pt x="140380" y="40156"/>
                  </a:cubicBezTo>
                  <a:cubicBezTo>
                    <a:pt x="111218" y="40156"/>
                    <a:pt x="87068" y="78887"/>
                    <a:pt x="87068" y="127643"/>
                  </a:cubicBezTo>
                  <a:lnTo>
                    <a:pt x="8706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0" name="Forme libre : forme 2419"/>
            <p:cNvSpPr/>
            <p:nvPr/>
          </p:nvSpPr>
          <p:spPr bwMode="auto">
            <a:xfrm rot="8716293">
              <a:off x="5205820" y="49410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1" name="Forme libre : forme 2420"/>
            <p:cNvSpPr/>
            <p:nvPr/>
          </p:nvSpPr>
          <p:spPr bwMode="auto">
            <a:xfrm rot="8716293">
              <a:off x="5080918" y="47324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2" name="Forme libre : forme 2421"/>
            <p:cNvSpPr/>
            <p:nvPr/>
          </p:nvSpPr>
          <p:spPr bwMode="auto">
            <a:xfrm rot="8716293">
              <a:off x="5289767" y="4983528"/>
              <a:ext cx="103436" cy="207956"/>
            </a:xfrm>
            <a:custGeom>
              <a:avLst/>
              <a:gdLst>
                <a:gd name="connsiteX0" fmla="*/ 0 w 103436"/>
                <a:gd name="connsiteY0" fmla="*/ 5185 h 207956"/>
                <a:gd name="connsiteX1" fmla="*/ 0 w 103436"/>
                <a:gd name="connsiteY1" fmla="*/ 0 h 207956"/>
                <a:gd name="connsiteX2" fmla="*/ 7480 w 103436"/>
                <a:gd name="connsiteY2" fmla="*/ 5185 h 207956"/>
                <a:gd name="connsiteX3" fmla="*/ 103436 w 103436"/>
                <a:gd name="connsiteY3" fmla="*/ 207956 h 207956"/>
                <a:gd name="connsiteX4" fmla="*/ 43288 w 103436"/>
                <a:gd name="connsiteY4" fmla="*/ 150086 h 207956"/>
                <a:gd name="connsiteX5" fmla="*/ 43288 w 103436"/>
                <a:gd name="connsiteY5" fmla="*/ 30006 h 207956"/>
                <a:gd name="connsiteX6" fmla="*/ 103435 w 103436"/>
                <a:gd name="connsiteY6" fmla="*/ 71698 h 207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6" h="207956" extrusionOk="0">
                  <a:moveTo>
                    <a:pt x="0" y="5185"/>
                  </a:moveTo>
                  <a:lnTo>
                    <a:pt x="0" y="0"/>
                  </a:lnTo>
                  <a:lnTo>
                    <a:pt x="7480" y="5185"/>
                  </a:lnTo>
                  <a:close/>
                  <a:moveTo>
                    <a:pt x="103436" y="207956"/>
                  </a:moveTo>
                  <a:lnTo>
                    <a:pt x="43288" y="150086"/>
                  </a:lnTo>
                  <a:lnTo>
                    <a:pt x="43288" y="30006"/>
                  </a:lnTo>
                  <a:lnTo>
                    <a:pt x="103435" y="71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3" name="Forme libre : forme 2422"/>
            <p:cNvSpPr/>
            <p:nvPr/>
          </p:nvSpPr>
          <p:spPr bwMode="auto">
            <a:xfrm rot="8716293">
              <a:off x="5054547" y="48324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4" name="Forme libre : forme 2423"/>
            <p:cNvSpPr/>
            <p:nvPr/>
          </p:nvSpPr>
          <p:spPr bwMode="auto">
            <a:xfrm rot="8716293">
              <a:off x="5627351" y="4851308"/>
              <a:ext cx="84852" cy="94931"/>
            </a:xfrm>
            <a:custGeom>
              <a:avLst/>
              <a:gdLst>
                <a:gd name="connsiteX0" fmla="*/ 0 w 84852"/>
                <a:gd name="connsiteY0" fmla="*/ 84445 h 94931"/>
                <a:gd name="connsiteX1" fmla="*/ 69845 w 84852"/>
                <a:gd name="connsiteY1" fmla="*/ 0 h 94931"/>
                <a:gd name="connsiteX2" fmla="*/ 84852 w 84852"/>
                <a:gd name="connsiteY2" fmla="*/ 35717 h 94931"/>
                <a:gd name="connsiteX3" fmla="*/ 67606 w 84852"/>
                <a:gd name="connsiteY3" fmla="*/ 77454 h 94931"/>
                <a:gd name="connsiteX4" fmla="*/ 26212 w 84852"/>
                <a:gd name="connsiteY4" fmla="*/ 94931 h 94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52" h="94931" extrusionOk="0">
                  <a:moveTo>
                    <a:pt x="0" y="84445"/>
                  </a:moveTo>
                  <a:lnTo>
                    <a:pt x="69845" y="0"/>
                  </a:lnTo>
                  <a:lnTo>
                    <a:pt x="84852" y="35717"/>
                  </a:lnTo>
                  <a:cubicBezTo>
                    <a:pt x="84852" y="50779"/>
                    <a:pt x="79103" y="65956"/>
                    <a:pt x="67606" y="77454"/>
                  </a:cubicBezTo>
                  <a:cubicBezTo>
                    <a:pt x="56567" y="88492"/>
                    <a:pt x="41850" y="94930"/>
                    <a:pt x="26212" y="94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5" name="Forme libre : forme 2424"/>
            <p:cNvSpPr/>
            <p:nvPr/>
          </p:nvSpPr>
          <p:spPr bwMode="auto">
            <a:xfrm rot="8716293">
              <a:off x="5396283" y="48748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6" name="Forme libre : forme 2425"/>
            <p:cNvSpPr/>
            <p:nvPr/>
          </p:nvSpPr>
          <p:spPr bwMode="auto">
            <a:xfrm rot="8716293">
              <a:off x="5573735" y="47156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7" name="Forme libre : forme 2426"/>
            <p:cNvSpPr/>
            <p:nvPr/>
          </p:nvSpPr>
          <p:spPr bwMode="auto">
            <a:xfrm rot="8716293">
              <a:off x="4584270" y="37820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8" name="Forme libre : forme 2427"/>
            <p:cNvSpPr/>
            <p:nvPr/>
          </p:nvSpPr>
          <p:spPr bwMode="auto">
            <a:xfrm rot="8716293">
              <a:off x="4673662" y="38112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9" name="Forme libre : forme 2428"/>
            <p:cNvSpPr/>
            <p:nvPr/>
          </p:nvSpPr>
          <p:spPr bwMode="auto">
            <a:xfrm rot="8716293">
              <a:off x="4628812" y="37249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0" name="Forme libre : forme 2429"/>
            <p:cNvSpPr/>
            <p:nvPr/>
          </p:nvSpPr>
          <p:spPr bwMode="auto">
            <a:xfrm rot="8716293">
              <a:off x="4472036" y="38705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1" name="Forme libre : forme 2430"/>
            <p:cNvSpPr/>
            <p:nvPr/>
          </p:nvSpPr>
          <p:spPr bwMode="auto">
            <a:xfrm rot="8716293">
              <a:off x="4347133" y="36618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2" name="Forme libre : forme 2431"/>
            <p:cNvSpPr/>
            <p:nvPr/>
          </p:nvSpPr>
          <p:spPr bwMode="auto">
            <a:xfrm rot="8716293">
              <a:off x="4335081" y="35231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3" name="Forme libre : forme 2432"/>
            <p:cNvSpPr/>
            <p:nvPr/>
          </p:nvSpPr>
          <p:spPr bwMode="auto">
            <a:xfrm rot="8716293">
              <a:off x="4562214" y="391151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4" name="Forme libre : forme 2433"/>
            <p:cNvSpPr/>
            <p:nvPr/>
          </p:nvSpPr>
          <p:spPr bwMode="auto">
            <a:xfrm rot="8716293">
              <a:off x="4873369" y="353186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5" name="Forme libre : forme 2434"/>
            <p:cNvSpPr/>
            <p:nvPr/>
          </p:nvSpPr>
          <p:spPr bwMode="auto">
            <a:xfrm rot="8716293">
              <a:off x="4962761" y="35611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6" name="Forme libre : forme 2435"/>
            <p:cNvSpPr/>
            <p:nvPr/>
          </p:nvSpPr>
          <p:spPr bwMode="auto">
            <a:xfrm rot="8716293">
              <a:off x="4761135" y="36204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7" name="Forme libre : forme 2436"/>
            <p:cNvSpPr/>
            <p:nvPr/>
          </p:nvSpPr>
          <p:spPr bwMode="auto">
            <a:xfrm rot="8716293">
              <a:off x="4636232" y="34117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8" name="Forme libre : forme 2437"/>
            <p:cNvSpPr/>
            <p:nvPr/>
          </p:nvSpPr>
          <p:spPr bwMode="auto">
            <a:xfrm rot="8716293">
              <a:off x="4851313" y="366136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9" name="Forme libre : forme 2438"/>
            <p:cNvSpPr/>
            <p:nvPr/>
          </p:nvSpPr>
          <p:spPr bwMode="auto">
            <a:xfrm rot="8716293">
              <a:off x="4609862" y="35117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0" name="Forme libre : forme 2439"/>
            <p:cNvSpPr/>
            <p:nvPr/>
          </p:nvSpPr>
          <p:spPr bwMode="auto">
            <a:xfrm rot="7484127">
              <a:off x="4956244" y="38527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1" name="Forme libre : forme 2440"/>
            <p:cNvSpPr/>
            <p:nvPr/>
          </p:nvSpPr>
          <p:spPr bwMode="auto">
            <a:xfrm rot="13089394">
              <a:off x="5061064" y="38192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2" name="Forme libre : forme 2441"/>
            <p:cNvSpPr/>
            <p:nvPr/>
          </p:nvSpPr>
          <p:spPr bwMode="auto">
            <a:xfrm rot="8716293">
              <a:off x="5246649" y="36275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3" name="Forme libre : forme 2442"/>
            <p:cNvSpPr/>
            <p:nvPr/>
          </p:nvSpPr>
          <p:spPr bwMode="auto">
            <a:xfrm rot="8716293">
              <a:off x="5194844" y="35239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4" name="Forme libre : forme 2443"/>
            <p:cNvSpPr/>
            <p:nvPr/>
          </p:nvSpPr>
          <p:spPr bwMode="auto">
            <a:xfrm rot="8716293">
              <a:off x="4951597" y="35541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5" name="Forme libre : forme 2444"/>
            <p:cNvSpPr/>
            <p:nvPr/>
          </p:nvSpPr>
          <p:spPr bwMode="auto">
            <a:xfrm rot="8716293">
              <a:off x="5129049" y="33949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6" name="Forme libre : forme 2445"/>
            <p:cNvSpPr/>
            <p:nvPr/>
          </p:nvSpPr>
          <p:spPr bwMode="auto">
            <a:xfrm rot="8716293">
              <a:off x="4807437" y="44417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7" name="Forme libre : forme 2446"/>
            <p:cNvSpPr/>
            <p:nvPr/>
          </p:nvSpPr>
          <p:spPr bwMode="auto">
            <a:xfrm rot="8716293">
              <a:off x="4896829" y="44709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8" name="Forme libre : forme 2447"/>
            <p:cNvSpPr/>
            <p:nvPr/>
          </p:nvSpPr>
          <p:spPr bwMode="auto">
            <a:xfrm rot="8716293">
              <a:off x="4851979" y="438468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9" name="Forme libre : forme 2448"/>
            <p:cNvSpPr/>
            <p:nvPr/>
          </p:nvSpPr>
          <p:spPr bwMode="auto">
            <a:xfrm rot="8716293">
              <a:off x="4695203" y="45302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0" name="Forme libre : forme 2449"/>
            <p:cNvSpPr/>
            <p:nvPr/>
          </p:nvSpPr>
          <p:spPr bwMode="auto">
            <a:xfrm rot="8716293">
              <a:off x="4570300" y="43215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1" name="Forme libre : forme 2450"/>
            <p:cNvSpPr/>
            <p:nvPr/>
          </p:nvSpPr>
          <p:spPr bwMode="auto">
            <a:xfrm rot="8716293">
              <a:off x="4558248" y="41828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2" name="Forme libre : forme 2451"/>
            <p:cNvSpPr/>
            <p:nvPr/>
          </p:nvSpPr>
          <p:spPr bwMode="auto">
            <a:xfrm rot="8716293">
              <a:off x="4785380" y="457121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3" name="Forme libre : forme 2452"/>
            <p:cNvSpPr/>
            <p:nvPr/>
          </p:nvSpPr>
          <p:spPr bwMode="auto">
            <a:xfrm rot="8716293">
              <a:off x="5096536" y="41915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4" name="Forme libre : forme 2453"/>
            <p:cNvSpPr/>
            <p:nvPr/>
          </p:nvSpPr>
          <p:spPr bwMode="auto">
            <a:xfrm rot="8716293">
              <a:off x="5185928" y="42208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5" name="Forme libre : forme 2454"/>
            <p:cNvSpPr/>
            <p:nvPr/>
          </p:nvSpPr>
          <p:spPr bwMode="auto">
            <a:xfrm rot="8716293">
              <a:off x="4984302" y="42801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6" name="Forme libre : forme 2455"/>
            <p:cNvSpPr/>
            <p:nvPr/>
          </p:nvSpPr>
          <p:spPr bwMode="auto">
            <a:xfrm rot="8716293">
              <a:off x="4859399" y="40714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7" name="Forme libre : forme 2456"/>
            <p:cNvSpPr/>
            <p:nvPr/>
          </p:nvSpPr>
          <p:spPr bwMode="auto">
            <a:xfrm rot="8716293">
              <a:off x="5074480" y="43210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8" name="Forme libre : forme 2457"/>
            <p:cNvSpPr/>
            <p:nvPr/>
          </p:nvSpPr>
          <p:spPr bwMode="auto">
            <a:xfrm rot="8716293">
              <a:off x="4833029" y="41714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9" name="Forme libre : forme 2458"/>
            <p:cNvSpPr/>
            <p:nvPr/>
          </p:nvSpPr>
          <p:spPr bwMode="auto">
            <a:xfrm rot="7484127">
              <a:off x="5179411" y="45124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0" name="Forme libre : forme 2459"/>
            <p:cNvSpPr/>
            <p:nvPr/>
          </p:nvSpPr>
          <p:spPr bwMode="auto">
            <a:xfrm rot="13089394">
              <a:off x="5284231" y="44789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1" name="Forme libre : forme 2460"/>
            <p:cNvSpPr/>
            <p:nvPr/>
          </p:nvSpPr>
          <p:spPr bwMode="auto">
            <a:xfrm rot="8716293">
              <a:off x="5469816" y="42872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2" name="Forme libre : forme 2461"/>
            <p:cNvSpPr/>
            <p:nvPr/>
          </p:nvSpPr>
          <p:spPr bwMode="auto">
            <a:xfrm rot="8716293">
              <a:off x="5418010" y="41836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3" name="Forme libre : forme 2462"/>
            <p:cNvSpPr/>
            <p:nvPr/>
          </p:nvSpPr>
          <p:spPr bwMode="auto">
            <a:xfrm rot="8716293">
              <a:off x="5174764" y="42138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4" name="Forme libre : forme 2463"/>
            <p:cNvSpPr/>
            <p:nvPr/>
          </p:nvSpPr>
          <p:spPr bwMode="auto">
            <a:xfrm rot="8716293">
              <a:off x="5352216" y="40546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5" name="Forme libre : forme 2464"/>
            <p:cNvSpPr/>
            <p:nvPr/>
          </p:nvSpPr>
          <p:spPr bwMode="auto">
            <a:xfrm rot="8716293">
              <a:off x="3920915" y="18029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6" name="Forme libre : forme 2465"/>
            <p:cNvSpPr/>
            <p:nvPr/>
          </p:nvSpPr>
          <p:spPr bwMode="auto">
            <a:xfrm rot="8716293">
              <a:off x="4010307" y="18321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7" name="Forme libre : forme 2466"/>
            <p:cNvSpPr/>
            <p:nvPr/>
          </p:nvSpPr>
          <p:spPr bwMode="auto">
            <a:xfrm rot="8716293">
              <a:off x="3965457" y="174591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8" name="Forme libre : forme 2467"/>
            <p:cNvSpPr/>
            <p:nvPr/>
          </p:nvSpPr>
          <p:spPr bwMode="auto">
            <a:xfrm rot="8716293">
              <a:off x="3808681" y="18914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9" name="Forme libre : forme 2468"/>
            <p:cNvSpPr/>
            <p:nvPr/>
          </p:nvSpPr>
          <p:spPr bwMode="auto">
            <a:xfrm rot="8716293">
              <a:off x="3683778" y="16828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0" name="Forme libre : forme 2469"/>
            <p:cNvSpPr/>
            <p:nvPr/>
          </p:nvSpPr>
          <p:spPr bwMode="auto">
            <a:xfrm rot="8716293">
              <a:off x="3671726" y="154404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1" name="Forme libre : forme 2470"/>
            <p:cNvSpPr/>
            <p:nvPr/>
          </p:nvSpPr>
          <p:spPr bwMode="auto">
            <a:xfrm rot="8716293">
              <a:off x="3898859" y="193244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2" name="Forme libre : forme 2471"/>
            <p:cNvSpPr/>
            <p:nvPr/>
          </p:nvSpPr>
          <p:spPr bwMode="auto">
            <a:xfrm rot="8716293">
              <a:off x="4210014" y="155279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3" name="Forme libre : forme 2472"/>
            <p:cNvSpPr/>
            <p:nvPr/>
          </p:nvSpPr>
          <p:spPr bwMode="auto">
            <a:xfrm rot="8716293">
              <a:off x="4299406" y="158204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4" name="Forme libre : forme 2473"/>
            <p:cNvSpPr/>
            <p:nvPr/>
          </p:nvSpPr>
          <p:spPr bwMode="auto">
            <a:xfrm rot="8716293">
              <a:off x="4097780" y="164134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5" name="Forme libre : forme 2474"/>
            <p:cNvSpPr/>
            <p:nvPr/>
          </p:nvSpPr>
          <p:spPr bwMode="auto">
            <a:xfrm rot="8716293">
              <a:off x="3972878" y="14326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6" name="Forme libre : forme 2475"/>
            <p:cNvSpPr/>
            <p:nvPr/>
          </p:nvSpPr>
          <p:spPr bwMode="auto">
            <a:xfrm rot="8716293">
              <a:off x="4187958" y="168229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7" name="Forme libre : forme 2476"/>
            <p:cNvSpPr/>
            <p:nvPr/>
          </p:nvSpPr>
          <p:spPr bwMode="auto">
            <a:xfrm rot="8716293">
              <a:off x="3946507" y="153269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8" name="Forme libre : forme 2477"/>
            <p:cNvSpPr/>
            <p:nvPr/>
          </p:nvSpPr>
          <p:spPr bwMode="auto">
            <a:xfrm rot="7484127">
              <a:off x="4292889" y="18736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9" name="Forme libre : forme 2478"/>
            <p:cNvSpPr/>
            <p:nvPr/>
          </p:nvSpPr>
          <p:spPr bwMode="auto">
            <a:xfrm rot="13089394">
              <a:off x="4397709" y="184017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0" name="Forme libre : forme 2479"/>
            <p:cNvSpPr/>
            <p:nvPr/>
          </p:nvSpPr>
          <p:spPr bwMode="auto">
            <a:xfrm rot="8716293">
              <a:off x="4583294" y="164849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1" name="Forme libre : forme 2480"/>
            <p:cNvSpPr/>
            <p:nvPr/>
          </p:nvSpPr>
          <p:spPr bwMode="auto">
            <a:xfrm rot="8716293">
              <a:off x="4531489" y="15449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2" name="Forme libre : forme 2481"/>
            <p:cNvSpPr/>
            <p:nvPr/>
          </p:nvSpPr>
          <p:spPr bwMode="auto">
            <a:xfrm rot="8716293">
              <a:off x="4288243" y="157512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3" name="Forme libre : forme 2482"/>
            <p:cNvSpPr/>
            <p:nvPr/>
          </p:nvSpPr>
          <p:spPr bwMode="auto">
            <a:xfrm rot="8716293">
              <a:off x="4465695" y="141588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4" name="Forme libre : forme 2483"/>
            <p:cNvSpPr/>
            <p:nvPr/>
          </p:nvSpPr>
          <p:spPr bwMode="auto">
            <a:xfrm rot="8716293">
              <a:off x="3697748" y="11432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5" name="Forme libre : forme 2484"/>
            <p:cNvSpPr/>
            <p:nvPr/>
          </p:nvSpPr>
          <p:spPr bwMode="auto">
            <a:xfrm rot="8716293">
              <a:off x="3787140" y="11724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6" name="Forme libre : forme 2485"/>
            <p:cNvSpPr/>
            <p:nvPr/>
          </p:nvSpPr>
          <p:spPr bwMode="auto">
            <a:xfrm rot="8716293">
              <a:off x="3742290" y="108621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7" name="Forme libre : forme 2486"/>
            <p:cNvSpPr/>
            <p:nvPr/>
          </p:nvSpPr>
          <p:spPr bwMode="auto">
            <a:xfrm rot="8716293">
              <a:off x="3585514" y="12317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8" name="Forme libre : forme 2487"/>
            <p:cNvSpPr/>
            <p:nvPr/>
          </p:nvSpPr>
          <p:spPr bwMode="auto">
            <a:xfrm rot="8716293">
              <a:off x="3460611" y="10231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9" name="Forme libre : forme 2488"/>
            <p:cNvSpPr/>
            <p:nvPr/>
          </p:nvSpPr>
          <p:spPr bwMode="auto">
            <a:xfrm rot="8716293">
              <a:off x="3448559" y="88434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0" name="Forme libre : forme 2489"/>
            <p:cNvSpPr/>
            <p:nvPr/>
          </p:nvSpPr>
          <p:spPr bwMode="auto">
            <a:xfrm rot="8716293">
              <a:off x="3675692" y="127274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1" name="Forme libre : forme 2490"/>
            <p:cNvSpPr/>
            <p:nvPr/>
          </p:nvSpPr>
          <p:spPr bwMode="auto">
            <a:xfrm rot="8716293">
              <a:off x="3986847" y="89309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2" name="Forme libre : forme 2491"/>
            <p:cNvSpPr/>
            <p:nvPr/>
          </p:nvSpPr>
          <p:spPr bwMode="auto">
            <a:xfrm rot="8716293">
              <a:off x="4076239" y="92234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3" name="Forme libre : forme 2492"/>
            <p:cNvSpPr/>
            <p:nvPr/>
          </p:nvSpPr>
          <p:spPr bwMode="auto">
            <a:xfrm rot="8716293">
              <a:off x="3874613" y="98164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4" name="Forme libre : forme 2493"/>
            <p:cNvSpPr/>
            <p:nvPr/>
          </p:nvSpPr>
          <p:spPr bwMode="auto">
            <a:xfrm rot="8716293">
              <a:off x="3749711" y="7729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5" name="Forme libre : forme 2494"/>
            <p:cNvSpPr/>
            <p:nvPr/>
          </p:nvSpPr>
          <p:spPr bwMode="auto">
            <a:xfrm rot="8716293">
              <a:off x="3964791" y="102259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6" name="Forme libre : forme 2495"/>
            <p:cNvSpPr/>
            <p:nvPr/>
          </p:nvSpPr>
          <p:spPr bwMode="auto">
            <a:xfrm rot="8716293">
              <a:off x="3723340" y="87299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7" name="Forme libre : forme 2496"/>
            <p:cNvSpPr/>
            <p:nvPr/>
          </p:nvSpPr>
          <p:spPr bwMode="auto">
            <a:xfrm rot="7484127">
              <a:off x="4069722" y="12139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8" name="Forme libre : forme 2497"/>
            <p:cNvSpPr/>
            <p:nvPr/>
          </p:nvSpPr>
          <p:spPr bwMode="auto">
            <a:xfrm rot="13089394">
              <a:off x="4174542" y="118048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9" name="Forme libre : forme 2498"/>
            <p:cNvSpPr/>
            <p:nvPr/>
          </p:nvSpPr>
          <p:spPr bwMode="auto">
            <a:xfrm rot="8716293">
              <a:off x="4360127" y="98879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0" name="Forme libre : forme 2499"/>
            <p:cNvSpPr/>
            <p:nvPr/>
          </p:nvSpPr>
          <p:spPr bwMode="auto">
            <a:xfrm rot="8716293">
              <a:off x="4308322" y="8852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1" name="Forme libre : forme 2500"/>
            <p:cNvSpPr/>
            <p:nvPr/>
          </p:nvSpPr>
          <p:spPr bwMode="auto">
            <a:xfrm rot="8716293">
              <a:off x="4065076" y="9154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2" name="Forme libre : forme 2501"/>
            <p:cNvSpPr/>
            <p:nvPr/>
          </p:nvSpPr>
          <p:spPr bwMode="auto">
            <a:xfrm rot="8716293">
              <a:off x="4242528" y="75618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3" name="Forme libre : forme 2502"/>
            <p:cNvSpPr/>
            <p:nvPr/>
          </p:nvSpPr>
          <p:spPr bwMode="auto">
            <a:xfrm rot="8716293">
              <a:off x="3478809" y="4811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4" name="Forme libre : forme 2503"/>
            <p:cNvSpPr/>
            <p:nvPr/>
          </p:nvSpPr>
          <p:spPr bwMode="auto">
            <a:xfrm rot="8716293">
              <a:off x="3568201" y="5104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5" name="Forme libre : forme 2504"/>
            <p:cNvSpPr/>
            <p:nvPr/>
          </p:nvSpPr>
          <p:spPr bwMode="auto">
            <a:xfrm rot="8716293">
              <a:off x="3523351" y="42415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6" name="Forme libre : forme 2505"/>
            <p:cNvSpPr/>
            <p:nvPr/>
          </p:nvSpPr>
          <p:spPr bwMode="auto">
            <a:xfrm rot="8716293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7" name="Forme libre : forme 2506"/>
            <p:cNvSpPr/>
            <p:nvPr/>
          </p:nvSpPr>
          <p:spPr bwMode="auto">
            <a:xfrm rot="8716293">
              <a:off x="3241672" y="3610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8" name="Forme libre : forme 2507"/>
            <p:cNvSpPr/>
            <p:nvPr/>
          </p:nvSpPr>
          <p:spPr bwMode="auto">
            <a:xfrm rot="8716293">
              <a:off x="3229620" y="22228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9" name="Forme libre : forme 2508"/>
            <p:cNvSpPr/>
            <p:nvPr/>
          </p:nvSpPr>
          <p:spPr bwMode="auto">
            <a:xfrm rot="8716293">
              <a:off x="3456753" y="61068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0" name="Forme libre : forme 2509"/>
            <p:cNvSpPr/>
            <p:nvPr/>
          </p:nvSpPr>
          <p:spPr bwMode="auto">
            <a:xfrm rot="8716293">
              <a:off x="3767908" y="231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1" name="Forme libre : forme 2510"/>
            <p:cNvSpPr/>
            <p:nvPr/>
          </p:nvSpPr>
          <p:spPr bwMode="auto">
            <a:xfrm rot="8716293">
              <a:off x="3857300" y="260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2" name="Forme libre : forme 2511"/>
            <p:cNvSpPr/>
            <p:nvPr/>
          </p:nvSpPr>
          <p:spPr bwMode="auto">
            <a:xfrm rot="8716293">
              <a:off x="3655674" y="319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3" name="Forme libre : forme 2512"/>
            <p:cNvSpPr/>
            <p:nvPr/>
          </p:nvSpPr>
          <p:spPr bwMode="auto">
            <a:xfrm rot="8716293">
              <a:off x="3530772" y="110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4" name="Forme libre : forme 2513"/>
            <p:cNvSpPr/>
            <p:nvPr/>
          </p:nvSpPr>
          <p:spPr bwMode="auto">
            <a:xfrm rot="8716293">
              <a:off x="3745852" y="36053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5" name="Forme libre : forme 2514"/>
            <p:cNvSpPr/>
            <p:nvPr/>
          </p:nvSpPr>
          <p:spPr bwMode="auto">
            <a:xfrm rot="8716293">
              <a:off x="3504401" y="21093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6" name="Forme libre : forme 2515"/>
            <p:cNvSpPr/>
            <p:nvPr/>
          </p:nvSpPr>
          <p:spPr bwMode="auto">
            <a:xfrm rot="7484127">
              <a:off x="3850783" y="5518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7" name="Forme libre : forme 2516"/>
            <p:cNvSpPr/>
            <p:nvPr/>
          </p:nvSpPr>
          <p:spPr bwMode="auto">
            <a:xfrm rot="13089394">
              <a:off x="3955603" y="51842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8" name="Forme libre : forme 2517"/>
            <p:cNvSpPr/>
            <p:nvPr/>
          </p:nvSpPr>
          <p:spPr bwMode="auto">
            <a:xfrm rot="8716293">
              <a:off x="4141188" y="32674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9" name="Forme libre : forme 2518"/>
            <p:cNvSpPr/>
            <p:nvPr/>
          </p:nvSpPr>
          <p:spPr bwMode="auto">
            <a:xfrm rot="8716293">
              <a:off x="4089383" y="2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0" name="Forme libre : forme 2519"/>
            <p:cNvSpPr/>
            <p:nvPr/>
          </p:nvSpPr>
          <p:spPr bwMode="auto">
            <a:xfrm rot="8716293">
              <a:off x="3846137" y="2533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1" name="Forme libre : forme 2520"/>
            <p:cNvSpPr/>
            <p:nvPr/>
          </p:nvSpPr>
          <p:spPr bwMode="auto">
            <a:xfrm rot="8716293">
              <a:off x="4023589" y="941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2" name="Forme libre : forme 2521"/>
            <p:cNvSpPr/>
            <p:nvPr/>
          </p:nvSpPr>
          <p:spPr bwMode="auto">
            <a:xfrm rot="8716293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3" name="Forme libre : forme 2522"/>
            <p:cNvSpPr/>
            <p:nvPr/>
          </p:nvSpPr>
          <p:spPr bwMode="auto">
            <a:xfrm rot="8716293">
              <a:off x="3388166" y="-13722"/>
              <a:ext cx="260638" cy="9802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4" name="Forme libre : forme 2523"/>
            <p:cNvSpPr/>
            <p:nvPr/>
          </p:nvSpPr>
          <p:spPr bwMode="auto">
            <a:xfrm rot="8716293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5" name="Forme libre : forme 2524"/>
            <p:cNvSpPr/>
            <p:nvPr/>
          </p:nvSpPr>
          <p:spPr bwMode="auto">
            <a:xfrm rot="7484127">
              <a:off x="3672246" y="-18656"/>
              <a:ext cx="154104" cy="104443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6" name="Forme libre : forme 2525"/>
            <p:cNvSpPr/>
            <p:nvPr/>
          </p:nvSpPr>
          <p:spPr bwMode="auto">
            <a:xfrm rot="13089394">
              <a:off x="3884960" y="-47886"/>
              <a:ext cx="84765" cy="28102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7" name="Forme libre : forme 2526"/>
            <p:cNvSpPr/>
            <p:nvPr/>
          </p:nvSpPr>
          <p:spPr bwMode="auto">
            <a:xfrm rot="8716293">
              <a:off x="5789699" y="1993578"/>
              <a:ext cx="181333" cy="87320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8" name="Forme libre : forme 2527"/>
            <p:cNvSpPr/>
            <p:nvPr/>
          </p:nvSpPr>
          <p:spPr bwMode="auto">
            <a:xfrm rot="8716293">
              <a:off x="5880884" y="1564845"/>
              <a:ext cx="61060" cy="195751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9" name="Forme libre : forme 2528"/>
            <p:cNvSpPr/>
            <p:nvPr/>
          </p:nvSpPr>
          <p:spPr bwMode="auto">
            <a:xfrm rot="8716293">
              <a:off x="5772692" y="1626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0" name="Forme libre : forme 2529"/>
            <p:cNvSpPr/>
            <p:nvPr/>
          </p:nvSpPr>
          <p:spPr bwMode="auto">
            <a:xfrm rot="8716293">
              <a:off x="5647789" y="14180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1" name="Forme libre : forme 2530"/>
            <p:cNvSpPr/>
            <p:nvPr/>
          </p:nvSpPr>
          <p:spPr bwMode="auto">
            <a:xfrm rot="8716293">
              <a:off x="5635737" y="12793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2" name="Forme libre : forme 2531"/>
            <p:cNvSpPr/>
            <p:nvPr/>
          </p:nvSpPr>
          <p:spPr bwMode="auto">
            <a:xfrm rot="8716293">
              <a:off x="5863691" y="1680538"/>
              <a:ext cx="60147" cy="219174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3" name="Forme libre : forme 2532"/>
            <p:cNvSpPr/>
            <p:nvPr/>
          </p:nvSpPr>
          <p:spPr bwMode="auto">
            <a:xfrm rot="8716293">
              <a:off x="5910518" y="12679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4" name="Forme libre : forme 2533"/>
            <p:cNvSpPr/>
            <p:nvPr/>
          </p:nvSpPr>
          <p:spPr bwMode="auto">
            <a:xfrm rot="8716293">
              <a:off x="5661759" y="8785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5" name="Forme libre : forme 2534"/>
            <p:cNvSpPr/>
            <p:nvPr/>
          </p:nvSpPr>
          <p:spPr bwMode="auto">
            <a:xfrm rot="8716293">
              <a:off x="5751943" y="913207"/>
              <a:ext cx="229128" cy="254774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6" name="Forme libre : forme 2535"/>
            <p:cNvSpPr/>
            <p:nvPr/>
          </p:nvSpPr>
          <p:spPr bwMode="auto">
            <a:xfrm rot="8716293">
              <a:off x="5706301" y="8214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7" name="Forme libre : forme 2536"/>
            <p:cNvSpPr/>
            <p:nvPr/>
          </p:nvSpPr>
          <p:spPr bwMode="auto">
            <a:xfrm rot="8716293">
              <a:off x="5549525" y="9670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8" name="Forme libre : forme 2537"/>
            <p:cNvSpPr/>
            <p:nvPr/>
          </p:nvSpPr>
          <p:spPr bwMode="auto">
            <a:xfrm rot="8716293">
              <a:off x="5424622" y="7583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9" name="Forme libre : forme 2538"/>
            <p:cNvSpPr/>
            <p:nvPr/>
          </p:nvSpPr>
          <p:spPr bwMode="auto">
            <a:xfrm rot="8716293">
              <a:off x="5412570" y="6196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0" name="Forme libre : forme 2539"/>
            <p:cNvSpPr/>
            <p:nvPr/>
          </p:nvSpPr>
          <p:spPr bwMode="auto">
            <a:xfrm rot="8716293">
              <a:off x="5639702" y="100801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1" name="Forme libre : forme 2540"/>
            <p:cNvSpPr/>
            <p:nvPr/>
          </p:nvSpPr>
          <p:spPr bwMode="auto">
            <a:xfrm rot="8716293">
              <a:off x="5950315" y="653899"/>
              <a:ext cx="61060" cy="208036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2" name="Forme libre : forme 2541"/>
            <p:cNvSpPr/>
            <p:nvPr/>
          </p:nvSpPr>
          <p:spPr bwMode="auto">
            <a:xfrm rot="8716293">
              <a:off x="5838624" y="7169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3" name="Forme libre : forme 2542"/>
            <p:cNvSpPr/>
            <p:nvPr/>
          </p:nvSpPr>
          <p:spPr bwMode="auto">
            <a:xfrm rot="8716293">
              <a:off x="5713721" y="5082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4" name="Forme libre : forme 2543"/>
            <p:cNvSpPr/>
            <p:nvPr/>
          </p:nvSpPr>
          <p:spPr bwMode="auto">
            <a:xfrm rot="8716293">
              <a:off x="5929622" y="770687"/>
              <a:ext cx="60148" cy="219175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5" name="Forme libre : forme 2544"/>
            <p:cNvSpPr/>
            <p:nvPr/>
          </p:nvSpPr>
          <p:spPr bwMode="auto">
            <a:xfrm rot="8716293">
              <a:off x="5687351" y="6082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6" name="Forme libre : forme 2545"/>
            <p:cNvSpPr/>
            <p:nvPr/>
          </p:nvSpPr>
          <p:spPr bwMode="auto">
            <a:xfrm rot="8716293">
              <a:off x="6020907" y="657792"/>
              <a:ext cx="32038" cy="36361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7" name="Forme libre : forme 2546"/>
            <p:cNvSpPr/>
            <p:nvPr/>
          </p:nvSpPr>
          <p:spPr bwMode="auto">
            <a:xfrm rot="8716293">
              <a:off x="5442820" y="2164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8" name="Forme libre : forme 2547"/>
            <p:cNvSpPr/>
            <p:nvPr/>
          </p:nvSpPr>
          <p:spPr bwMode="auto">
            <a:xfrm rot="8716293">
              <a:off x="5532212" y="2457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9" name="Forme libre : forme 2548"/>
            <p:cNvSpPr/>
            <p:nvPr/>
          </p:nvSpPr>
          <p:spPr bwMode="auto">
            <a:xfrm rot="8716293">
              <a:off x="5487362" y="15942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0" name="Forme libre : forme 2549"/>
            <p:cNvSpPr/>
            <p:nvPr/>
          </p:nvSpPr>
          <p:spPr bwMode="auto">
            <a:xfrm rot="8716293">
              <a:off x="5330586" y="3050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1" name="Forme libre : forme 2550"/>
            <p:cNvSpPr/>
            <p:nvPr/>
          </p:nvSpPr>
          <p:spPr bwMode="auto">
            <a:xfrm rot="8716293">
              <a:off x="5205683" y="963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2" name="Forme libre : forme 2551"/>
            <p:cNvSpPr/>
            <p:nvPr/>
          </p:nvSpPr>
          <p:spPr bwMode="auto">
            <a:xfrm rot="8716293">
              <a:off x="5193248" y="-36152"/>
              <a:ext cx="290643" cy="340949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3" name="Forme libre : forme 2552"/>
            <p:cNvSpPr/>
            <p:nvPr/>
          </p:nvSpPr>
          <p:spPr bwMode="auto">
            <a:xfrm rot="8716293">
              <a:off x="5420764" y="34595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4" name="Forme libre : forme 2553"/>
            <p:cNvSpPr/>
            <p:nvPr/>
          </p:nvSpPr>
          <p:spPr bwMode="auto">
            <a:xfrm rot="8716293">
              <a:off x="5731919" y="-336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5" name="Forme libre : forme 2554"/>
            <p:cNvSpPr/>
            <p:nvPr/>
          </p:nvSpPr>
          <p:spPr bwMode="auto">
            <a:xfrm rot="8716293">
              <a:off x="5826428" y="14828"/>
              <a:ext cx="238830" cy="236556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6" name="Forme libre : forme 2555"/>
            <p:cNvSpPr/>
            <p:nvPr/>
          </p:nvSpPr>
          <p:spPr bwMode="auto">
            <a:xfrm rot="8716293">
              <a:off x="5619685" y="54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7" name="Forme libre : forme 2556"/>
            <p:cNvSpPr/>
            <p:nvPr/>
          </p:nvSpPr>
          <p:spPr bwMode="auto">
            <a:xfrm rot="8716293">
              <a:off x="5535493" y="-9286"/>
              <a:ext cx="144967" cy="55526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8" name="Forme libre : forme 2557"/>
            <p:cNvSpPr/>
            <p:nvPr/>
          </p:nvSpPr>
          <p:spPr bwMode="auto">
            <a:xfrm rot="8716293">
              <a:off x="5709863" y="9580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9" name="Forme libre : forme 2558"/>
            <p:cNvSpPr/>
            <p:nvPr/>
          </p:nvSpPr>
          <p:spPr bwMode="auto">
            <a:xfrm rot="8716293">
              <a:off x="5474907" y="-18059"/>
              <a:ext cx="53295" cy="42130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0" name="Forme libre : forme 2559"/>
            <p:cNvSpPr/>
            <p:nvPr/>
          </p:nvSpPr>
          <p:spPr bwMode="auto">
            <a:xfrm rot="7484127">
              <a:off x="5814794" y="287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1" name="Forme libre : forme 2560"/>
            <p:cNvSpPr/>
            <p:nvPr/>
          </p:nvSpPr>
          <p:spPr bwMode="auto">
            <a:xfrm rot="13089394">
              <a:off x="5911866" y="269714"/>
              <a:ext cx="237928" cy="294867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2" name="Forme libre : forme 2561"/>
            <p:cNvSpPr/>
            <p:nvPr/>
          </p:nvSpPr>
          <p:spPr bwMode="auto">
            <a:xfrm rot="8716293">
              <a:off x="6048768" y="-12983"/>
              <a:ext cx="59727" cy="80698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3" name="Forme libre : forme 2562"/>
            <p:cNvSpPr/>
            <p:nvPr/>
          </p:nvSpPr>
          <p:spPr bwMode="auto">
            <a:xfrm rot="8716293">
              <a:off x="5807042" y="-10009"/>
              <a:ext cx="57775" cy="54433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4" name="Forme libre : forme 2563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5" name="Forme libre : forme 2564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6" name="Forme libre : forme 2565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7" name="Forme libre : forme 2566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8" name="Forme libre : forme 2567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9" name="Forme libre : forme 2568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0" name="Forme libre : forme 2569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1" name="Forme libre : forme 2570"/>
            <p:cNvSpPr/>
            <p:nvPr/>
          </p:nvSpPr>
          <p:spPr bwMode="auto">
            <a:xfrm rot="8716293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2" name="Forme libre : forme 2571"/>
            <p:cNvSpPr/>
            <p:nvPr/>
          </p:nvSpPr>
          <p:spPr bwMode="auto">
            <a:xfrm rot="8716293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3" name="Forme libre : forme 2572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4" name="Forme libre : forme 2573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5" name="Forme libre : forme 2574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6" name="Forme libre : forme 2575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7" name="Forme libre : forme 2576"/>
            <p:cNvSpPr/>
            <p:nvPr/>
          </p:nvSpPr>
          <p:spPr bwMode="auto">
            <a:xfrm rot="7484127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8" name="Forme libre : forme 2577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9" name="Forme libre : forme 2578"/>
            <p:cNvSpPr/>
            <p:nvPr/>
          </p:nvSpPr>
          <p:spPr bwMode="auto">
            <a:xfrm rot="8716293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0" name="Forme libre : forme 2579"/>
            <p:cNvSpPr/>
            <p:nvPr/>
          </p:nvSpPr>
          <p:spPr bwMode="auto">
            <a:xfrm rot="8716293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1" name="Forme libre : forme 2580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2" name="Forme libre : forme 2581"/>
            <p:cNvSpPr/>
            <p:nvPr/>
          </p:nvSpPr>
          <p:spPr bwMode="auto">
            <a:xfrm rot="8716293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3" name="Forme libre : forme 2582"/>
            <p:cNvSpPr/>
            <p:nvPr/>
          </p:nvSpPr>
          <p:spPr bwMode="auto">
            <a:xfrm rot="8716293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4" name="Forme libre : forme 2583"/>
            <p:cNvSpPr/>
            <p:nvPr/>
          </p:nvSpPr>
          <p:spPr bwMode="auto">
            <a:xfrm rot="8716293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5" name="Forme libre : forme 2584"/>
            <p:cNvSpPr/>
            <p:nvPr/>
          </p:nvSpPr>
          <p:spPr bwMode="auto">
            <a:xfrm rot="8716293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6" name="Forme libre : forme 2585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7" name="Forme libre : forme 2586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8" name="Forme libre : forme 2587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9" name="Forme libre : forme 2588"/>
            <p:cNvSpPr/>
            <p:nvPr/>
          </p:nvSpPr>
          <p:spPr bwMode="auto">
            <a:xfrm rot="8716293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0" name="Forme libre : forme 2589"/>
            <p:cNvSpPr/>
            <p:nvPr/>
          </p:nvSpPr>
          <p:spPr bwMode="auto">
            <a:xfrm rot="8716293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1" name="Forme libre : forme 2590"/>
            <p:cNvSpPr/>
            <p:nvPr/>
          </p:nvSpPr>
          <p:spPr bwMode="auto">
            <a:xfrm rot="8716293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2" name="Forme libre : forme 2591"/>
            <p:cNvSpPr/>
            <p:nvPr/>
          </p:nvSpPr>
          <p:spPr bwMode="auto">
            <a:xfrm rot="8716293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3" name="Forme libre : forme 2592"/>
            <p:cNvSpPr/>
            <p:nvPr/>
          </p:nvSpPr>
          <p:spPr bwMode="auto">
            <a:xfrm rot="8716293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4" name="Forme libre : forme 2593"/>
            <p:cNvSpPr/>
            <p:nvPr/>
          </p:nvSpPr>
          <p:spPr bwMode="auto">
            <a:xfrm rot="8716293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5" name="Forme libre : forme 2594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6" name="Forme libre : forme 2595"/>
            <p:cNvSpPr/>
            <p:nvPr/>
          </p:nvSpPr>
          <p:spPr bwMode="auto">
            <a:xfrm rot="7484127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7" name="Forme libre : forme 2596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8" name="Forme libre : forme 2597"/>
            <p:cNvSpPr/>
            <p:nvPr/>
          </p:nvSpPr>
          <p:spPr bwMode="auto">
            <a:xfrm rot="8716293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9" name="Forme libre : forme 2598"/>
            <p:cNvSpPr/>
            <p:nvPr/>
          </p:nvSpPr>
          <p:spPr bwMode="auto">
            <a:xfrm rot="8716293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0" name="Forme libre : forme 2599"/>
            <p:cNvSpPr/>
            <p:nvPr/>
          </p:nvSpPr>
          <p:spPr bwMode="auto">
            <a:xfrm rot="8716293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1" name="Forme libre : forme 2600"/>
            <p:cNvSpPr/>
            <p:nvPr/>
          </p:nvSpPr>
          <p:spPr bwMode="auto">
            <a:xfrm rot="8716293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2" name="Forme libre : forme 2601"/>
            <p:cNvSpPr/>
            <p:nvPr/>
          </p:nvSpPr>
          <p:spPr bwMode="auto">
            <a:xfrm rot="8716293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3" name="Forme libre : forme 2602"/>
            <p:cNvSpPr/>
            <p:nvPr/>
          </p:nvSpPr>
          <p:spPr bwMode="auto">
            <a:xfrm rot="8716293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4" name="Forme libre : forme 2603"/>
            <p:cNvSpPr/>
            <p:nvPr/>
          </p:nvSpPr>
          <p:spPr bwMode="auto">
            <a:xfrm rot="8716293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5" name="Forme libre : forme 2604"/>
            <p:cNvSpPr/>
            <p:nvPr/>
          </p:nvSpPr>
          <p:spPr bwMode="auto">
            <a:xfrm rot="8716293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6" name="Forme libre : forme 2605"/>
            <p:cNvSpPr/>
            <p:nvPr/>
          </p:nvSpPr>
          <p:spPr bwMode="auto">
            <a:xfrm rot="8716293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7" name="Forme libre : forme 2606"/>
            <p:cNvSpPr/>
            <p:nvPr/>
          </p:nvSpPr>
          <p:spPr bwMode="auto">
            <a:xfrm rot="8716293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8" name="Forme libre : forme 2607"/>
            <p:cNvSpPr/>
            <p:nvPr/>
          </p:nvSpPr>
          <p:spPr bwMode="auto">
            <a:xfrm rot="8716293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9" name="Forme libre : forme 2608"/>
            <p:cNvSpPr/>
            <p:nvPr/>
          </p:nvSpPr>
          <p:spPr bwMode="auto">
            <a:xfrm rot="8716293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0" name="Forme libre : forme 2609"/>
            <p:cNvSpPr/>
            <p:nvPr/>
          </p:nvSpPr>
          <p:spPr bwMode="auto">
            <a:xfrm rot="8716293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1" name="Forme libre : forme 2610"/>
            <p:cNvSpPr/>
            <p:nvPr/>
          </p:nvSpPr>
          <p:spPr bwMode="auto">
            <a:xfrm rot="8716293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2" name="Forme libre : forme 2611"/>
            <p:cNvSpPr/>
            <p:nvPr/>
          </p:nvSpPr>
          <p:spPr bwMode="auto">
            <a:xfrm rot="8716293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3" name="Forme libre : forme 2612"/>
            <p:cNvSpPr/>
            <p:nvPr/>
          </p:nvSpPr>
          <p:spPr bwMode="auto">
            <a:xfrm rot="8716293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4" name="Forme libre : forme 2613"/>
            <p:cNvSpPr/>
            <p:nvPr/>
          </p:nvSpPr>
          <p:spPr bwMode="auto">
            <a:xfrm rot="8716293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5" name="Forme libre : forme 2614"/>
            <p:cNvSpPr/>
            <p:nvPr/>
          </p:nvSpPr>
          <p:spPr bwMode="auto">
            <a:xfrm rot="7484127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6" name="Forme libre : forme 2615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7" name="Forme libre : forme 2616"/>
            <p:cNvSpPr/>
            <p:nvPr/>
          </p:nvSpPr>
          <p:spPr bwMode="auto">
            <a:xfrm rot="8716293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8" name="Forme libre : forme 2617"/>
            <p:cNvSpPr/>
            <p:nvPr/>
          </p:nvSpPr>
          <p:spPr bwMode="auto">
            <a:xfrm rot="8716293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9" name="Forme libre : forme 2618"/>
            <p:cNvSpPr/>
            <p:nvPr/>
          </p:nvSpPr>
          <p:spPr bwMode="auto">
            <a:xfrm rot="8716293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0" name="Forme libre : forme 2619"/>
            <p:cNvSpPr/>
            <p:nvPr/>
          </p:nvSpPr>
          <p:spPr bwMode="auto">
            <a:xfrm rot="8716293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1" name="Forme libre : forme 2620"/>
            <p:cNvSpPr/>
            <p:nvPr/>
          </p:nvSpPr>
          <p:spPr bwMode="auto">
            <a:xfrm rot="8716293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2" name="Forme libre : forme 2621"/>
            <p:cNvSpPr/>
            <p:nvPr/>
          </p:nvSpPr>
          <p:spPr bwMode="auto">
            <a:xfrm rot="8716293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3" name="Forme libre : forme 2622"/>
            <p:cNvSpPr/>
            <p:nvPr/>
          </p:nvSpPr>
          <p:spPr bwMode="auto">
            <a:xfrm rot="8716293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4" name="Forme libre : forme 2623"/>
            <p:cNvSpPr/>
            <p:nvPr/>
          </p:nvSpPr>
          <p:spPr bwMode="auto">
            <a:xfrm rot="8716293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5" name="Forme libre : forme 2624"/>
            <p:cNvSpPr/>
            <p:nvPr/>
          </p:nvSpPr>
          <p:spPr bwMode="auto">
            <a:xfrm rot="8716293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6" name="Forme libre : forme 2625"/>
            <p:cNvSpPr/>
            <p:nvPr/>
          </p:nvSpPr>
          <p:spPr bwMode="auto">
            <a:xfrm rot="8716293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7" name="Forme libre : forme 2626"/>
            <p:cNvSpPr/>
            <p:nvPr/>
          </p:nvSpPr>
          <p:spPr bwMode="auto">
            <a:xfrm rot="8716293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8" name="Forme libre : forme 2627"/>
            <p:cNvSpPr/>
            <p:nvPr/>
          </p:nvSpPr>
          <p:spPr bwMode="auto">
            <a:xfrm rot="8716293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9" name="Forme libre : forme 2628"/>
            <p:cNvSpPr/>
            <p:nvPr/>
          </p:nvSpPr>
          <p:spPr bwMode="auto">
            <a:xfrm rot="8716293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0" name="Forme libre : forme 2629"/>
            <p:cNvSpPr/>
            <p:nvPr/>
          </p:nvSpPr>
          <p:spPr bwMode="auto">
            <a:xfrm rot="8716293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1" name="Forme libre : forme 2630"/>
            <p:cNvSpPr/>
            <p:nvPr/>
          </p:nvSpPr>
          <p:spPr bwMode="auto">
            <a:xfrm rot="8716293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2" name="Forme libre : forme 2631"/>
            <p:cNvSpPr/>
            <p:nvPr/>
          </p:nvSpPr>
          <p:spPr bwMode="auto">
            <a:xfrm rot="8716293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3" name="Forme libre : forme 2632"/>
            <p:cNvSpPr/>
            <p:nvPr/>
          </p:nvSpPr>
          <p:spPr bwMode="auto">
            <a:xfrm rot="7484127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4" name="Forme libre : forme 2633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5" name="Forme libre : forme 2634"/>
            <p:cNvSpPr/>
            <p:nvPr/>
          </p:nvSpPr>
          <p:spPr bwMode="auto">
            <a:xfrm rot="8716293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6" name="Forme libre : forme 2635"/>
            <p:cNvSpPr/>
            <p:nvPr/>
          </p:nvSpPr>
          <p:spPr bwMode="auto">
            <a:xfrm rot="8716293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7" name="Forme libre : forme 2636"/>
            <p:cNvSpPr/>
            <p:nvPr/>
          </p:nvSpPr>
          <p:spPr bwMode="auto">
            <a:xfrm rot="8716293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8" name="Forme libre : forme 2637"/>
            <p:cNvSpPr/>
            <p:nvPr/>
          </p:nvSpPr>
          <p:spPr bwMode="auto">
            <a:xfrm rot="8716293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9" name="Forme libre : forme 2638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0" name="Forme libre : forme 2639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1" name="Forme libre : forme 2640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2" name="Forme libre : forme 2641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3" name="Forme libre : forme 2642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4" name="Forme libre : forme 2643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5" name="Forme libre : forme 2644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6" name="Forme libre : forme 2645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7" name="Forme libre : forme 2646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8" name="Forme libre : forme 2647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9" name="Forme libre : forme 2648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0" name="Forme libre : forme 2649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1" name="Forme libre : forme 2650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2" name="Forme libre : forme 2651"/>
            <p:cNvSpPr/>
            <p:nvPr/>
          </p:nvSpPr>
          <p:spPr bwMode="auto">
            <a:xfrm rot="8716293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3" name="Forme libre : forme 2652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4" name="Forme libre : forme 2653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5" name="Forme libre : forme 2654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6" name="Forme libre : forme 2655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7" name="Forme libre : forme 2656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8" name="Forme libre : forme 2657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9" name="Forme libre : forme 2658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0" name="Forme libre : forme 2659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1" name="Forme libre : forme 2660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2" name="Forme libre : forme 2661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3" name="Forme libre : forme 2662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4" name="Forme libre : forme 2663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5" name="Forme libre : forme 2664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6" name="Forme libre : forme 2665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7" name="Forme libre : forme 2666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8" name="Forme libre : forme 2667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9" name="Forme libre : forme 2668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0" name="Forme libre : forme 2669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1" name="Forme libre : forme 2670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2" name="Forme libre : forme 2671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3" name="Forme libre : forme 2672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4" name="Forme libre : forme 2673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5" name="Forme libre : forme 2674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6" name="Forme libre : forme 2675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7" name="Forme libre : forme 2676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8" name="Forme libre : forme 2677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9" name="Forme libre : forme 2678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0" name="Forme libre : forme 2679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1" name="Forme libre : forme 2680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2" name="Forme libre : forme 2681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3" name="Forme libre : forme 2682"/>
            <p:cNvSpPr/>
            <p:nvPr/>
          </p:nvSpPr>
          <p:spPr bwMode="auto">
            <a:xfrm rot="8716293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4" name="Forme libre : forme 2683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5" name="Forme libre : forme 2684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6" name="Forme libre : forme 2685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7" name="Forme libre : forme 2686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8" name="Forme libre : forme 2687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9" name="Forme libre : forme 2688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0" name="Forme libre : forme 2689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1" name="Forme libre : forme 2690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2" name="Forme libre : forme 2691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3" name="Forme libre : forme 2692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4" name="Forme libre : forme 2693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5" name="Forme libre : forme 2694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6" name="Forme libre : forme 2695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7" name="Forme libre : forme 2696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8" name="Forme libre : forme 2697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9" name="Forme libre : forme 2698"/>
            <p:cNvSpPr/>
            <p:nvPr/>
          </p:nvSpPr>
          <p:spPr bwMode="auto">
            <a:xfrm rot="8716293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0" name="Forme libre : forme 2699"/>
            <p:cNvSpPr/>
            <p:nvPr/>
          </p:nvSpPr>
          <p:spPr bwMode="auto">
            <a:xfrm rot="8716293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1" name="Forme libre : forme 2700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2" name="Forme libre : forme 2701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03" name="Forme libre : forme 2702"/>
          <p:cNvSpPr/>
          <p:nvPr userDrawn="1"/>
        </p:nvSpPr>
        <p:spPr bwMode="auto">
          <a:xfrm>
            <a:off x="5658097" y="0"/>
            <a:ext cx="3485902" cy="5143500"/>
          </a:xfrm>
          <a:custGeom>
            <a:avLst/>
            <a:gdLst>
              <a:gd name="connsiteX0" fmla="*/ 437902 w 3485902"/>
              <a:gd name="connsiteY0" fmla="*/ 0 h 5143500"/>
              <a:gd name="connsiteX1" fmla="*/ 3485902 w 3485902"/>
              <a:gd name="connsiteY1" fmla="*/ 0 h 5143500"/>
              <a:gd name="connsiteX2" fmla="*/ 3485902 w 3485902"/>
              <a:gd name="connsiteY2" fmla="*/ 5143500 h 5143500"/>
              <a:gd name="connsiteX3" fmla="*/ 437902 w 3485902"/>
              <a:gd name="connsiteY3" fmla="*/ 5143500 h 5143500"/>
              <a:gd name="connsiteX4" fmla="*/ 0 w 348590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5902" h="5143500" extrusionOk="0">
                <a:moveTo>
                  <a:pt x="437902" y="0"/>
                </a:moveTo>
                <a:lnTo>
                  <a:pt x="3485902" y="0"/>
                </a:lnTo>
                <a:lnTo>
                  <a:pt x="3485902" y="5143500"/>
                </a:lnTo>
                <a:lnTo>
                  <a:pt x="4379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1416" name="Triangle isocèle 1415"/>
          <p:cNvSpPr/>
          <p:nvPr userDrawn="1"/>
        </p:nvSpPr>
        <p:spPr bwMode="auto">
          <a:xfrm flipH="1" flipV="1">
            <a:off x="5860798" y="-4"/>
            <a:ext cx="697074" cy="2733677"/>
          </a:xfrm>
          <a:prstGeom prst="triangle">
            <a:avLst>
              <a:gd name="adj" fmla="val 981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12" name="Espace réservé du texte 1411"/>
          <p:cNvSpPr>
            <a:spLocks noGrp="1"/>
          </p:cNvSpPr>
          <p:nvPr>
            <p:ph type="body" sz="quarter" idx="14"/>
          </p:nvPr>
        </p:nvSpPr>
        <p:spPr bwMode="auto"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13" name="Espace réservé du texte 1412"/>
          <p:cNvSpPr>
            <a:spLocks noGrp="1"/>
          </p:cNvSpPr>
          <p:nvPr>
            <p:ph type="body" sz="quarter" idx="15"/>
          </p:nvPr>
        </p:nvSpPr>
        <p:spPr bwMode="auto"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14" name="Titre 1413"/>
          <p:cNvSpPr>
            <a:spLocks noGrp="1"/>
          </p:cNvSpPr>
          <p:nvPr>
            <p:ph type="title" hasCustomPrompt="1"/>
          </p:nvPr>
        </p:nvSpPr>
        <p:spPr bwMode="auto"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endParaRPr/>
          </a:p>
        </p:txBody>
      </p:sp>
      <p:sp>
        <p:nvSpPr>
          <p:cNvPr id="2704" name="Espace réservé du texte 527"/>
          <p:cNvSpPr>
            <a:spLocks noGrp="1"/>
          </p:cNvSpPr>
          <p:nvPr>
            <p:ph type="body" sz="quarter" idx="16"/>
          </p:nvPr>
        </p:nvSpPr>
        <p:spPr bwMode="auto"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2705" name="Espace réservé du texte 528"/>
          <p:cNvSpPr>
            <a:spLocks noGrp="1"/>
          </p:cNvSpPr>
          <p:nvPr>
            <p:ph type="body" sz="quarter" idx="17"/>
          </p:nvPr>
        </p:nvSpPr>
        <p:spPr bwMode="auto"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2706" name="Espace réservé du texte 53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</p:txBody>
      </p:sp>
      <p:sp>
        <p:nvSpPr>
          <p:cNvPr id="905" name="Espace réservé du numéro de diapositive 904"/>
          <p:cNvSpPr>
            <a:spLocks noGrp="1"/>
          </p:cNvSpPr>
          <p:nvPr userDrawn="1">
            <p:ph type="sldNum" sz="quarter" idx="12"/>
          </p:nvPr>
        </p:nvSpPr>
        <p:spPr bwMode="auto">
          <a:xfrm>
            <a:off x="5500800" y="2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 extrusionOk="0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enu clair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906" name="Groupe 905"/>
          <p:cNvGrpSpPr/>
          <p:nvPr userDrawn="1"/>
        </p:nvGrpSpPr>
        <p:grpSpPr bwMode="auto">
          <a:xfrm>
            <a:off x="5646189" y="-56618"/>
            <a:ext cx="3577789" cy="5281077"/>
            <a:chOff x="5646189" y="-56618"/>
            <a:chExt cx="3577789" cy="5281077"/>
          </a:xfrm>
          <a:solidFill>
            <a:schemeClr val="bg2">
              <a:alpha val="5000"/>
            </a:schemeClr>
          </a:solidFill>
        </p:grpSpPr>
        <p:sp>
          <p:nvSpPr>
            <p:cNvPr id="907" name="Forme libre : forme 906"/>
            <p:cNvSpPr/>
            <p:nvPr/>
          </p:nvSpPr>
          <p:spPr bwMode="auto">
            <a:xfrm rot="8716293">
              <a:off x="5849244" y="2601865"/>
              <a:ext cx="81391" cy="44198"/>
            </a:xfrm>
            <a:custGeom>
              <a:avLst/>
              <a:gdLst>
                <a:gd name="connsiteX0" fmla="*/ 0 w 81391"/>
                <a:gd name="connsiteY0" fmla="*/ 44199 h 44199"/>
                <a:gd name="connsiteX1" fmla="*/ 0 w 81391"/>
                <a:gd name="connsiteY1" fmla="*/ 0 h 44199"/>
                <a:gd name="connsiteX2" fmla="*/ 81391 w 81391"/>
                <a:gd name="connsiteY2" fmla="*/ 0 h 44199"/>
                <a:gd name="connsiteX3" fmla="*/ 44834 w 81391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91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81391" y="0"/>
                  </a:lnTo>
                  <a:lnTo>
                    <a:pt x="44834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8" name="Forme libre : forme 907"/>
            <p:cNvSpPr/>
            <p:nvPr/>
          </p:nvSpPr>
          <p:spPr bwMode="auto">
            <a:xfrm rot="13089394">
              <a:off x="5767060" y="2734286"/>
              <a:ext cx="230958" cy="317148"/>
            </a:xfrm>
            <a:custGeom>
              <a:avLst/>
              <a:gdLst>
                <a:gd name="connsiteX0" fmla="*/ 230958 w 230958"/>
                <a:gd name="connsiteY0" fmla="*/ 274842 h 317148"/>
                <a:gd name="connsiteX1" fmla="*/ 226070 w 230958"/>
                <a:gd name="connsiteY1" fmla="*/ 278187 h 317148"/>
                <a:gd name="connsiteX2" fmla="*/ 91597 w 230958"/>
                <a:gd name="connsiteY2" fmla="*/ 316985 h 317148"/>
                <a:gd name="connsiteX3" fmla="*/ 23727 w 230958"/>
                <a:gd name="connsiteY3" fmla="*/ 289395 h 317148"/>
                <a:gd name="connsiteX4" fmla="*/ 0 w 230958"/>
                <a:gd name="connsiteY4" fmla="*/ 194488 h 317148"/>
                <a:gd name="connsiteX5" fmla="*/ 0 w 230958"/>
                <a:gd name="connsiteY5" fmla="*/ 26192 h 317148"/>
                <a:gd name="connsiteX6" fmla="*/ 50486 w 230958"/>
                <a:gd name="connsiteY6" fmla="*/ 0 h 317148"/>
                <a:gd name="connsiteX7" fmla="*/ 73727 w 230958"/>
                <a:gd name="connsiteY7" fmla="*/ 35393 h 317148"/>
                <a:gd name="connsiteX8" fmla="*/ 74492 w 230958"/>
                <a:gd name="connsiteY8" fmla="*/ 142068 h 317148"/>
                <a:gd name="connsiteX9" fmla="*/ 87734 w 230958"/>
                <a:gd name="connsiteY9" fmla="*/ 233665 h 317148"/>
                <a:gd name="connsiteX10" fmla="*/ 153949 w 230958"/>
                <a:gd name="connsiteY10" fmla="*/ 270083 h 317148"/>
                <a:gd name="connsiteX11" fmla="*/ 203610 w 230958"/>
                <a:gd name="connsiteY11" fmla="*/ 261254 h 317148"/>
                <a:gd name="connsiteX12" fmla="*/ 218153 w 230958"/>
                <a:gd name="connsiteY12" fmla="*/ 255342 h 31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958" h="317148" extrusionOk="0">
                  <a:moveTo>
                    <a:pt x="230958" y="274842"/>
                  </a:moveTo>
                  <a:lnTo>
                    <a:pt x="226070" y="278187"/>
                  </a:lnTo>
                  <a:cubicBezTo>
                    <a:pt x="177676" y="304466"/>
                    <a:pt x="125946" y="314915"/>
                    <a:pt x="91597" y="316985"/>
                  </a:cubicBezTo>
                  <a:cubicBezTo>
                    <a:pt x="66215" y="318640"/>
                    <a:pt x="41385" y="307605"/>
                    <a:pt x="23727" y="289395"/>
                  </a:cubicBezTo>
                  <a:cubicBezTo>
                    <a:pt x="4966" y="271187"/>
                    <a:pt x="0" y="239734"/>
                    <a:pt x="0" y="194488"/>
                  </a:cubicBezTo>
                  <a:lnTo>
                    <a:pt x="0" y="26192"/>
                  </a:lnTo>
                  <a:lnTo>
                    <a:pt x="50486" y="0"/>
                  </a:lnTo>
                  <a:lnTo>
                    <a:pt x="73727" y="35393"/>
                  </a:lnTo>
                  <a:lnTo>
                    <a:pt x="74492" y="142068"/>
                  </a:lnTo>
                  <a:cubicBezTo>
                    <a:pt x="72836" y="172968"/>
                    <a:pt x="77802" y="204420"/>
                    <a:pt x="87734" y="233665"/>
                  </a:cubicBezTo>
                  <a:cubicBezTo>
                    <a:pt x="96564" y="257944"/>
                    <a:pt x="119186" y="270083"/>
                    <a:pt x="153949" y="270083"/>
                  </a:cubicBezTo>
                  <a:cubicBezTo>
                    <a:pt x="171055" y="269531"/>
                    <a:pt x="187608" y="266220"/>
                    <a:pt x="203610" y="261254"/>
                  </a:cubicBezTo>
                  <a:lnTo>
                    <a:pt x="218153" y="2553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9" name="Forme libre : forme 908"/>
            <p:cNvSpPr/>
            <p:nvPr/>
          </p:nvSpPr>
          <p:spPr bwMode="auto">
            <a:xfrm rot="8716293">
              <a:off x="5912695" y="25322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0" name="Forme libre : forme 909"/>
            <p:cNvSpPr/>
            <p:nvPr/>
          </p:nvSpPr>
          <p:spPr bwMode="auto">
            <a:xfrm rot="8716293">
              <a:off x="5857614" y="2424677"/>
              <a:ext cx="112409" cy="115397"/>
            </a:xfrm>
            <a:custGeom>
              <a:avLst/>
              <a:gdLst>
                <a:gd name="connsiteX0" fmla="*/ 17477 w 112409"/>
                <a:gd name="connsiteY0" fmla="*/ 101182 h 115397"/>
                <a:gd name="connsiteX1" fmla="*/ 0 w 112409"/>
                <a:gd name="connsiteY1" fmla="*/ 59790 h 115397"/>
                <a:gd name="connsiteX2" fmla="*/ 0 w 112409"/>
                <a:gd name="connsiteY2" fmla="*/ 58869 h 115397"/>
                <a:gd name="connsiteX3" fmla="*/ 17477 w 112409"/>
                <a:gd name="connsiteY3" fmla="*/ 17477 h 115397"/>
                <a:gd name="connsiteX4" fmla="*/ 58869 w 112409"/>
                <a:gd name="connsiteY4" fmla="*/ 0 h 115397"/>
                <a:gd name="connsiteX5" fmla="*/ 100263 w 112409"/>
                <a:gd name="connsiteY5" fmla="*/ 17477 h 115397"/>
                <a:gd name="connsiteX6" fmla="*/ 112409 w 112409"/>
                <a:gd name="connsiteY6" fmla="*/ 35332 h 115397"/>
                <a:gd name="connsiteX7" fmla="*/ 46186 w 112409"/>
                <a:gd name="connsiteY7" fmla="*/ 115397 h 115397"/>
                <a:gd name="connsiteX8" fmla="*/ 36449 w 112409"/>
                <a:gd name="connsiteY8" fmla="*/ 113599 h 115397"/>
                <a:gd name="connsiteX9" fmla="*/ 17477 w 112409"/>
                <a:gd name="connsiteY9" fmla="*/ 101182 h 1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09" h="115397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39"/>
                    <a:pt x="100263" y="17477"/>
                  </a:cubicBezTo>
                  <a:lnTo>
                    <a:pt x="112409" y="35332"/>
                  </a:lnTo>
                  <a:lnTo>
                    <a:pt x="46186" y="115397"/>
                  </a:lnTo>
                  <a:lnTo>
                    <a:pt x="36449" y="113599"/>
                  </a:lnTo>
                  <a:cubicBezTo>
                    <a:pt x="29435" y="110840"/>
                    <a:pt x="22996" y="106701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1" name="Forme libre : forme 910"/>
            <p:cNvSpPr/>
            <p:nvPr/>
          </p:nvSpPr>
          <p:spPr bwMode="auto">
            <a:xfrm rot="8716293">
              <a:off x="5881807" y="2341768"/>
              <a:ext cx="26879" cy="32498"/>
            </a:xfrm>
            <a:custGeom>
              <a:avLst/>
              <a:gdLst>
                <a:gd name="connsiteX0" fmla="*/ 0 w 26879"/>
                <a:gd name="connsiteY0" fmla="*/ 32498 h 32498"/>
                <a:gd name="connsiteX1" fmla="*/ 10867 w 26879"/>
                <a:gd name="connsiteY1" fmla="*/ 6761 h 32498"/>
                <a:gd name="connsiteX2" fmla="*/ 26879 w 26879"/>
                <a:gd name="connsiteY2" fmla="*/ 0 h 3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79" h="32498" extrusionOk="0">
                  <a:moveTo>
                    <a:pt x="0" y="32498"/>
                  </a:moveTo>
                  <a:lnTo>
                    <a:pt x="10867" y="6761"/>
                  </a:lnTo>
                  <a:lnTo>
                    <a:pt x="2687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2" name="Forme libre : forme 911"/>
            <p:cNvSpPr/>
            <p:nvPr/>
          </p:nvSpPr>
          <p:spPr bwMode="auto">
            <a:xfrm rot="8716293">
              <a:off x="5913671" y="466578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3" name="Forme libre : forme 912"/>
            <p:cNvSpPr/>
            <p:nvPr/>
          </p:nvSpPr>
          <p:spPr bwMode="auto">
            <a:xfrm rot="8716293">
              <a:off x="6003062" y="469502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4" name="Forme libre : forme 913"/>
            <p:cNvSpPr/>
            <p:nvPr/>
          </p:nvSpPr>
          <p:spPr bwMode="auto">
            <a:xfrm rot="8716293">
              <a:off x="5958213" y="460874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5" name="Forme libre : forme 914"/>
            <p:cNvSpPr/>
            <p:nvPr/>
          </p:nvSpPr>
          <p:spPr bwMode="auto">
            <a:xfrm rot="8716293">
              <a:off x="5801437" y="47543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6" name="Forme libre : forme 915"/>
            <p:cNvSpPr/>
            <p:nvPr/>
          </p:nvSpPr>
          <p:spPr bwMode="auto">
            <a:xfrm rot="8716293">
              <a:off x="5676534" y="454565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7" name="Forme libre : forme 916"/>
            <p:cNvSpPr/>
            <p:nvPr/>
          </p:nvSpPr>
          <p:spPr bwMode="auto">
            <a:xfrm rot="8716293">
              <a:off x="5768458" y="4370657"/>
              <a:ext cx="172989" cy="350829"/>
            </a:xfrm>
            <a:custGeom>
              <a:avLst/>
              <a:gdLst>
                <a:gd name="connsiteX0" fmla="*/ 25299 w 172989"/>
                <a:gd name="connsiteY0" fmla="*/ 321238 h 350829"/>
                <a:gd name="connsiteX1" fmla="*/ 0 w 172989"/>
                <a:gd name="connsiteY1" fmla="*/ 220042 h 350829"/>
                <a:gd name="connsiteX2" fmla="*/ 0 w 172989"/>
                <a:gd name="connsiteY2" fmla="*/ 40596 h 350829"/>
                <a:gd name="connsiteX3" fmla="*/ 78250 w 172989"/>
                <a:gd name="connsiteY3" fmla="*/ 0 h 350829"/>
                <a:gd name="connsiteX4" fmla="*/ 79427 w 172989"/>
                <a:gd name="connsiteY4" fmla="*/ 164149 h 350829"/>
                <a:gd name="connsiteX5" fmla="*/ 93547 w 172989"/>
                <a:gd name="connsiteY5" fmla="*/ 261815 h 350829"/>
                <a:gd name="connsiteX6" fmla="*/ 164149 w 172989"/>
                <a:gd name="connsiteY6" fmla="*/ 300646 h 350829"/>
                <a:gd name="connsiteX7" fmla="*/ 172989 w 172989"/>
                <a:gd name="connsiteY7" fmla="*/ 299074 h 350829"/>
                <a:gd name="connsiteX8" fmla="*/ 134278 w 172989"/>
                <a:gd name="connsiteY8" fmla="*/ 345877 h 350829"/>
                <a:gd name="connsiteX9" fmla="*/ 97665 w 172989"/>
                <a:gd name="connsiteY9" fmla="*/ 350655 h 350829"/>
                <a:gd name="connsiteX10" fmla="*/ 25299 w 17298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989" h="350829" extrusionOk="0">
                  <a:moveTo>
                    <a:pt x="25299" y="321238"/>
                  </a:moveTo>
                  <a:cubicBezTo>
                    <a:pt x="5295" y="301822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lnTo>
                    <a:pt x="172989" y="299074"/>
                  </a:lnTo>
                  <a:lnTo>
                    <a:pt x="134278" y="345877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8" name="Forme libre : forme 917"/>
            <p:cNvSpPr/>
            <p:nvPr/>
          </p:nvSpPr>
          <p:spPr bwMode="auto">
            <a:xfrm rot="8716293">
              <a:off x="5891615" y="479527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9" name="Forme libre : forme 918"/>
            <p:cNvSpPr/>
            <p:nvPr/>
          </p:nvSpPr>
          <p:spPr bwMode="auto">
            <a:xfrm rot="8716293">
              <a:off x="6202770" y="44156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0" name="Forme libre : forme 919"/>
            <p:cNvSpPr/>
            <p:nvPr/>
          </p:nvSpPr>
          <p:spPr bwMode="auto">
            <a:xfrm rot="8716293">
              <a:off x="6292162" y="444487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1" name="Forme libre : forme 920"/>
            <p:cNvSpPr/>
            <p:nvPr/>
          </p:nvSpPr>
          <p:spPr bwMode="auto">
            <a:xfrm rot="8716293">
              <a:off x="6090536" y="45041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2" name="Forme libre : forme 921"/>
            <p:cNvSpPr/>
            <p:nvPr/>
          </p:nvSpPr>
          <p:spPr bwMode="auto">
            <a:xfrm rot="8716293">
              <a:off x="5965634" y="42955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3" name="Forme libre : forme 922"/>
            <p:cNvSpPr/>
            <p:nvPr/>
          </p:nvSpPr>
          <p:spPr bwMode="auto">
            <a:xfrm rot="8716293">
              <a:off x="6180714" y="454512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4" name="Forme libre : forme 923"/>
            <p:cNvSpPr/>
            <p:nvPr/>
          </p:nvSpPr>
          <p:spPr bwMode="auto">
            <a:xfrm rot="8716293">
              <a:off x="5939263" y="439552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5" name="Forme libre : forme 924"/>
            <p:cNvSpPr/>
            <p:nvPr/>
          </p:nvSpPr>
          <p:spPr bwMode="auto">
            <a:xfrm rot="7484127">
              <a:off x="6285645" y="473647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6" name="Forme libre : forme 925"/>
            <p:cNvSpPr/>
            <p:nvPr/>
          </p:nvSpPr>
          <p:spPr bwMode="auto">
            <a:xfrm rot="13089394">
              <a:off x="6390465" y="470301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7" name="Forme libre : forme 926"/>
            <p:cNvSpPr/>
            <p:nvPr/>
          </p:nvSpPr>
          <p:spPr bwMode="auto">
            <a:xfrm rot="8716293">
              <a:off x="6576050" y="451133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8" name="Forme libre : forme 927"/>
            <p:cNvSpPr/>
            <p:nvPr/>
          </p:nvSpPr>
          <p:spPr bwMode="auto">
            <a:xfrm rot="8716293">
              <a:off x="6524245" y="44077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9" name="Forme libre : forme 928"/>
            <p:cNvSpPr/>
            <p:nvPr/>
          </p:nvSpPr>
          <p:spPr bwMode="auto">
            <a:xfrm rot="8716293">
              <a:off x="6280999" y="44379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0" name="Forme libre : forme 929"/>
            <p:cNvSpPr/>
            <p:nvPr/>
          </p:nvSpPr>
          <p:spPr bwMode="auto">
            <a:xfrm rot="8716293">
              <a:off x="6458451" y="427871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1" name="Forme libre : forme 930"/>
            <p:cNvSpPr/>
            <p:nvPr/>
          </p:nvSpPr>
          <p:spPr bwMode="auto">
            <a:xfrm rot="8716293">
              <a:off x="5769872" y="3510436"/>
              <a:ext cx="90341" cy="46972"/>
            </a:xfrm>
            <a:custGeom>
              <a:avLst/>
              <a:gdLst>
                <a:gd name="connsiteX0" fmla="*/ 0 w 90341"/>
                <a:gd name="connsiteY0" fmla="*/ 44199 h 46972"/>
                <a:gd name="connsiteX1" fmla="*/ 0 w 90341"/>
                <a:gd name="connsiteY1" fmla="*/ 0 h 46972"/>
                <a:gd name="connsiteX2" fmla="*/ 90341 w 90341"/>
                <a:gd name="connsiteY2" fmla="*/ 0 h 46972"/>
                <a:gd name="connsiteX3" fmla="*/ 51490 w 90341"/>
                <a:gd name="connsiteY3" fmla="*/ 46972 h 46972"/>
                <a:gd name="connsiteX4" fmla="*/ 51490 w 90341"/>
                <a:gd name="connsiteY4" fmla="*/ 44199 h 4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41" h="46972" extrusionOk="0">
                  <a:moveTo>
                    <a:pt x="0" y="44199"/>
                  </a:moveTo>
                  <a:lnTo>
                    <a:pt x="0" y="0"/>
                  </a:lnTo>
                  <a:lnTo>
                    <a:pt x="90341" y="0"/>
                  </a:lnTo>
                  <a:lnTo>
                    <a:pt x="51490" y="46972"/>
                  </a:lnTo>
                  <a:lnTo>
                    <a:pt x="5149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2" name="Forme libre : forme 931"/>
            <p:cNvSpPr/>
            <p:nvPr/>
          </p:nvSpPr>
          <p:spPr bwMode="auto">
            <a:xfrm rot="8716293">
              <a:off x="5792620" y="3203487"/>
              <a:ext cx="140657" cy="113060"/>
            </a:xfrm>
            <a:custGeom>
              <a:avLst/>
              <a:gdLst>
                <a:gd name="connsiteX0" fmla="*/ 81109 w 140657"/>
                <a:gd name="connsiteY0" fmla="*/ 113060 h 113060"/>
                <a:gd name="connsiteX1" fmla="*/ 81108 w 140657"/>
                <a:gd name="connsiteY1" fmla="*/ 69717 h 113060"/>
                <a:gd name="connsiteX2" fmla="*/ 81108 w 140657"/>
                <a:gd name="connsiteY2" fmla="*/ 65616 h 113060"/>
                <a:gd name="connsiteX3" fmla="*/ 60604 w 140657"/>
                <a:gd name="connsiteY3" fmla="*/ 50123 h 113060"/>
                <a:gd name="connsiteX4" fmla="*/ 0 w 140657"/>
                <a:gd name="connsiteY4" fmla="*/ 50123 h 113060"/>
                <a:gd name="connsiteX5" fmla="*/ 0 w 140657"/>
                <a:gd name="connsiteY5" fmla="*/ 0 h 113060"/>
                <a:gd name="connsiteX6" fmla="*/ 85209 w 140657"/>
                <a:gd name="connsiteY6" fmla="*/ 0 h 113060"/>
                <a:gd name="connsiteX7" fmla="*/ 138458 w 140657"/>
                <a:gd name="connsiteY7" fmla="*/ 27874 h 113060"/>
                <a:gd name="connsiteX8" fmla="*/ 140657 w 140657"/>
                <a:gd name="connsiteY8" fmla="*/ 41065 h 11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7" h="113060" extrusionOk="0">
                  <a:moveTo>
                    <a:pt x="81109" y="113060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40657" y="410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3" name="Forme libre : forme 932"/>
            <p:cNvSpPr/>
            <p:nvPr/>
          </p:nvSpPr>
          <p:spPr bwMode="auto">
            <a:xfrm rot="8716293">
              <a:off x="5847477" y="312420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4" name="Forme libre : forme 933"/>
            <p:cNvSpPr/>
            <p:nvPr/>
          </p:nvSpPr>
          <p:spPr bwMode="auto">
            <a:xfrm rot="8716293">
              <a:off x="5773507" y="3354505"/>
              <a:ext cx="103435" cy="76949"/>
            </a:xfrm>
            <a:custGeom>
              <a:avLst/>
              <a:gdLst>
                <a:gd name="connsiteX0" fmla="*/ 43288 w 103435"/>
                <a:gd name="connsiteY0" fmla="*/ 76949 h 76949"/>
                <a:gd name="connsiteX1" fmla="*/ 43288 w 103435"/>
                <a:gd name="connsiteY1" fmla="*/ 16404 h 76949"/>
                <a:gd name="connsiteX2" fmla="*/ 0 w 103435"/>
                <a:gd name="connsiteY2" fmla="*/ 16404 h 76949"/>
                <a:gd name="connsiteX3" fmla="*/ 0 w 103435"/>
                <a:gd name="connsiteY3" fmla="*/ 2278 h 76949"/>
                <a:gd name="connsiteX4" fmla="*/ 103435 w 103435"/>
                <a:gd name="connsiteY4" fmla="*/ 0 h 76949"/>
                <a:gd name="connsiteX5" fmla="*/ 103435 w 103435"/>
                <a:gd name="connsiteY5" fmla="*/ 4230 h 7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76949" extrusionOk="0">
                  <a:moveTo>
                    <a:pt x="43288" y="76949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42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5" name="Forme libre : forme 934"/>
            <p:cNvSpPr/>
            <p:nvPr/>
          </p:nvSpPr>
          <p:spPr bwMode="auto">
            <a:xfrm rot="7484127">
              <a:off x="5840960" y="34158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6" name="Forme libre : forme 935"/>
            <p:cNvSpPr/>
            <p:nvPr/>
          </p:nvSpPr>
          <p:spPr bwMode="auto">
            <a:xfrm rot="13089394">
              <a:off x="5945780" y="338233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7" name="Forme libre : forme 936"/>
            <p:cNvSpPr/>
            <p:nvPr/>
          </p:nvSpPr>
          <p:spPr bwMode="auto">
            <a:xfrm rot="8716293">
              <a:off x="6131365" y="319065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8" name="Forme libre : forme 937"/>
            <p:cNvSpPr/>
            <p:nvPr/>
          </p:nvSpPr>
          <p:spPr bwMode="auto">
            <a:xfrm rot="8716293">
              <a:off x="6079560" y="308706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9" name="Forme libre : forme 938"/>
            <p:cNvSpPr/>
            <p:nvPr/>
          </p:nvSpPr>
          <p:spPr bwMode="auto">
            <a:xfrm rot="8716293">
              <a:off x="5836314" y="31172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0" name="Forme libre : forme 939"/>
            <p:cNvSpPr/>
            <p:nvPr/>
          </p:nvSpPr>
          <p:spPr bwMode="auto">
            <a:xfrm rot="8716293">
              <a:off x="6013766" y="295804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1" name="Forme libre : forme 940"/>
            <p:cNvSpPr/>
            <p:nvPr/>
          </p:nvSpPr>
          <p:spPr bwMode="auto">
            <a:xfrm rot="8716293">
              <a:off x="5720177" y="4097348"/>
              <a:ext cx="142168" cy="131086"/>
            </a:xfrm>
            <a:custGeom>
              <a:avLst/>
              <a:gdLst>
                <a:gd name="connsiteX0" fmla="*/ 81108 w 142168"/>
                <a:gd name="connsiteY0" fmla="*/ 131086 h 131086"/>
                <a:gd name="connsiteX1" fmla="*/ 81108 w 142168"/>
                <a:gd name="connsiteY1" fmla="*/ 69717 h 131086"/>
                <a:gd name="connsiteX2" fmla="*/ 81108 w 142168"/>
                <a:gd name="connsiteY2" fmla="*/ 65616 h 131086"/>
                <a:gd name="connsiteX3" fmla="*/ 60604 w 142168"/>
                <a:gd name="connsiteY3" fmla="*/ 50123 h 131086"/>
                <a:gd name="connsiteX4" fmla="*/ 0 w 142168"/>
                <a:gd name="connsiteY4" fmla="*/ 50123 h 131086"/>
                <a:gd name="connsiteX5" fmla="*/ 0 w 142168"/>
                <a:gd name="connsiteY5" fmla="*/ 0 h 131086"/>
                <a:gd name="connsiteX6" fmla="*/ 85209 w 142168"/>
                <a:gd name="connsiteY6" fmla="*/ 0 h 131086"/>
                <a:gd name="connsiteX7" fmla="*/ 142167 w 142168"/>
                <a:gd name="connsiteY7" fmla="*/ 50123 h 131086"/>
                <a:gd name="connsiteX8" fmla="*/ 142168 w 142168"/>
                <a:gd name="connsiteY8" fmla="*/ 57264 h 13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31086" extrusionOk="0">
                  <a:moveTo>
                    <a:pt x="81108" y="131086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lnTo>
                    <a:pt x="142168" y="572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2" name="Forme libre : forme 941"/>
            <p:cNvSpPr/>
            <p:nvPr/>
          </p:nvSpPr>
          <p:spPr bwMode="auto">
            <a:xfrm rot="8716293">
              <a:off x="5781545" y="403405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3" name="Forme libre : forme 942"/>
            <p:cNvSpPr/>
            <p:nvPr/>
          </p:nvSpPr>
          <p:spPr bwMode="auto">
            <a:xfrm rot="8716293">
              <a:off x="5736695" y="394777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4" name="Forme libre : forme 943"/>
            <p:cNvSpPr/>
            <p:nvPr/>
          </p:nvSpPr>
          <p:spPr bwMode="auto">
            <a:xfrm rot="8716293">
              <a:off x="5702441" y="4247935"/>
              <a:ext cx="103435" cy="94974"/>
            </a:xfrm>
            <a:custGeom>
              <a:avLst/>
              <a:gdLst>
                <a:gd name="connsiteX0" fmla="*/ 43288 w 103435"/>
                <a:gd name="connsiteY0" fmla="*/ 94974 h 94974"/>
                <a:gd name="connsiteX1" fmla="*/ 43288 w 103435"/>
                <a:gd name="connsiteY1" fmla="*/ 16404 h 94974"/>
                <a:gd name="connsiteX2" fmla="*/ 0 w 103435"/>
                <a:gd name="connsiteY2" fmla="*/ 16404 h 94974"/>
                <a:gd name="connsiteX3" fmla="*/ 0 w 103435"/>
                <a:gd name="connsiteY3" fmla="*/ 2278 h 94974"/>
                <a:gd name="connsiteX4" fmla="*/ 103435 w 103435"/>
                <a:gd name="connsiteY4" fmla="*/ 0 h 94974"/>
                <a:gd name="connsiteX5" fmla="*/ 103435 w 103435"/>
                <a:gd name="connsiteY5" fmla="*/ 22255 h 9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94974" extrusionOk="0">
                  <a:moveTo>
                    <a:pt x="43288" y="94974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22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5" name="Forme libre : forme 944"/>
            <p:cNvSpPr/>
            <p:nvPr/>
          </p:nvSpPr>
          <p:spPr bwMode="auto">
            <a:xfrm rot="8716293">
              <a:off x="5981252" y="375465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6" name="Forme libre : forme 945"/>
            <p:cNvSpPr/>
            <p:nvPr/>
          </p:nvSpPr>
          <p:spPr bwMode="auto">
            <a:xfrm rot="8716293">
              <a:off x="6070644" y="378389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7" name="Forme libre : forme 946"/>
            <p:cNvSpPr/>
            <p:nvPr/>
          </p:nvSpPr>
          <p:spPr bwMode="auto">
            <a:xfrm rot="8716293">
              <a:off x="5869018" y="384320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8" name="Forme libre : forme 947"/>
            <p:cNvSpPr/>
            <p:nvPr/>
          </p:nvSpPr>
          <p:spPr bwMode="auto">
            <a:xfrm rot="8716293">
              <a:off x="5744116" y="363452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9" name="Forme libre : forme 948"/>
            <p:cNvSpPr/>
            <p:nvPr/>
          </p:nvSpPr>
          <p:spPr bwMode="auto">
            <a:xfrm rot="8716293">
              <a:off x="5959196" y="388415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0" name="Forme libre : forme 949"/>
            <p:cNvSpPr/>
            <p:nvPr/>
          </p:nvSpPr>
          <p:spPr bwMode="auto">
            <a:xfrm rot="8716293">
              <a:off x="5756235" y="3750459"/>
              <a:ext cx="38930" cy="44503"/>
            </a:xfrm>
            <a:custGeom>
              <a:avLst/>
              <a:gdLst>
                <a:gd name="connsiteX0" fmla="*/ 2222 w 38930"/>
                <a:gd name="connsiteY0" fmla="*/ 44504 h 44504"/>
                <a:gd name="connsiteX1" fmla="*/ 0 w 38930"/>
                <a:gd name="connsiteY1" fmla="*/ 39242 h 44504"/>
                <a:gd name="connsiteX2" fmla="*/ 0 w 38930"/>
                <a:gd name="connsiteY2" fmla="*/ 38638 h 44504"/>
                <a:gd name="connsiteX3" fmla="*/ 11471 w 38930"/>
                <a:gd name="connsiteY3" fmla="*/ 11471 h 44504"/>
                <a:gd name="connsiteX4" fmla="*/ 38638 w 38930"/>
                <a:gd name="connsiteY4" fmla="*/ 0 h 44504"/>
                <a:gd name="connsiteX5" fmla="*/ 38930 w 38930"/>
                <a:gd name="connsiteY5" fmla="*/ 123 h 4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30" h="44504" extrusionOk="0">
                  <a:moveTo>
                    <a:pt x="2222" y="44504"/>
                  </a:moveTo>
                  <a:lnTo>
                    <a:pt x="0" y="39242"/>
                  </a:lnTo>
                  <a:lnTo>
                    <a:pt x="0" y="38638"/>
                  </a:lnTo>
                  <a:cubicBezTo>
                    <a:pt x="0" y="28375"/>
                    <a:pt x="4226" y="18716"/>
                    <a:pt x="11471" y="11471"/>
                  </a:cubicBezTo>
                  <a:cubicBezTo>
                    <a:pt x="18716" y="4226"/>
                    <a:pt x="28376" y="0"/>
                    <a:pt x="38638" y="0"/>
                  </a:cubicBezTo>
                  <a:lnTo>
                    <a:pt x="38930" y="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1" name="Forme libre : forme 950"/>
            <p:cNvSpPr/>
            <p:nvPr/>
          </p:nvSpPr>
          <p:spPr bwMode="auto">
            <a:xfrm rot="7484127">
              <a:off x="6064127" y="40755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2" name="Forme libre : forme 951"/>
            <p:cNvSpPr/>
            <p:nvPr/>
          </p:nvSpPr>
          <p:spPr bwMode="auto">
            <a:xfrm rot="13089394">
              <a:off x="6168947" y="404203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3" name="Forme libre : forme 952"/>
            <p:cNvSpPr/>
            <p:nvPr/>
          </p:nvSpPr>
          <p:spPr bwMode="auto">
            <a:xfrm rot="8716293">
              <a:off x="6354532" y="385035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4" name="Forme libre : forme 953"/>
            <p:cNvSpPr/>
            <p:nvPr/>
          </p:nvSpPr>
          <p:spPr bwMode="auto">
            <a:xfrm rot="8716293">
              <a:off x="6302727" y="374676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5" name="Forme libre : forme 954"/>
            <p:cNvSpPr/>
            <p:nvPr/>
          </p:nvSpPr>
          <p:spPr bwMode="auto">
            <a:xfrm rot="8716293">
              <a:off x="6059481" y="37769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6" name="Forme libre : forme 955"/>
            <p:cNvSpPr/>
            <p:nvPr/>
          </p:nvSpPr>
          <p:spPr bwMode="auto">
            <a:xfrm rot="8716293">
              <a:off x="6236933" y="361774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7" name="Forme libre : forme 956"/>
            <p:cNvSpPr/>
            <p:nvPr/>
          </p:nvSpPr>
          <p:spPr bwMode="auto">
            <a:xfrm rot="8716293">
              <a:off x="5646341" y="5012072"/>
              <a:ext cx="61128" cy="44198"/>
            </a:xfrm>
            <a:custGeom>
              <a:avLst/>
              <a:gdLst>
                <a:gd name="connsiteX0" fmla="*/ 0 w 61128"/>
                <a:gd name="connsiteY0" fmla="*/ 44199 h 44199"/>
                <a:gd name="connsiteX1" fmla="*/ 0 w 61128"/>
                <a:gd name="connsiteY1" fmla="*/ 0 h 44199"/>
                <a:gd name="connsiteX2" fmla="*/ 61128 w 61128"/>
                <a:gd name="connsiteY2" fmla="*/ 0 h 44199"/>
                <a:gd name="connsiteX3" fmla="*/ 24570 w 61128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28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61128" y="0"/>
                  </a:lnTo>
                  <a:lnTo>
                    <a:pt x="2457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8" name="Forme libre : forme 957"/>
            <p:cNvSpPr/>
            <p:nvPr/>
          </p:nvSpPr>
          <p:spPr bwMode="auto">
            <a:xfrm rot="8716293">
              <a:off x="5686469" y="4948149"/>
              <a:ext cx="225182" cy="162840"/>
            </a:xfrm>
            <a:custGeom>
              <a:avLst/>
              <a:gdLst>
                <a:gd name="connsiteX0" fmla="*/ 6986 w 225182"/>
                <a:gd name="connsiteY0" fmla="*/ 162840 h 162840"/>
                <a:gd name="connsiteX1" fmla="*/ 0 w 225182"/>
                <a:gd name="connsiteY1" fmla="*/ 153167 h 162840"/>
                <a:gd name="connsiteX2" fmla="*/ 127370 w 225182"/>
                <a:gd name="connsiteY2" fmla="*/ 33321 h 162840"/>
                <a:gd name="connsiteX3" fmla="*/ 191862 w 225182"/>
                <a:gd name="connsiteY3" fmla="*/ 0 h 162840"/>
                <a:gd name="connsiteX4" fmla="*/ 196795 w 225182"/>
                <a:gd name="connsiteY4" fmla="*/ 1164 h 162840"/>
                <a:gd name="connsiteX5" fmla="*/ 219028 w 225182"/>
                <a:gd name="connsiteY5" fmla="*/ 16575 h 162840"/>
                <a:gd name="connsiteX6" fmla="*/ 225182 w 225182"/>
                <a:gd name="connsiteY6" fmla="*/ 39770 h 162840"/>
                <a:gd name="connsiteX7" fmla="*/ 194012 w 225182"/>
                <a:gd name="connsiteY7" fmla="*/ 81689 h 162840"/>
                <a:gd name="connsiteX8" fmla="*/ 194548 w 225182"/>
                <a:gd name="connsiteY8" fmla="*/ 81689 h 16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182" h="162840" extrusionOk="0">
                  <a:moveTo>
                    <a:pt x="6986" y="162840"/>
                  </a:moveTo>
                  <a:lnTo>
                    <a:pt x="0" y="153167"/>
                  </a:lnTo>
                  <a:lnTo>
                    <a:pt x="127370" y="33321"/>
                  </a:lnTo>
                  <a:cubicBezTo>
                    <a:pt x="143493" y="14511"/>
                    <a:pt x="166602" y="2687"/>
                    <a:pt x="191862" y="0"/>
                  </a:cubicBezTo>
                  <a:lnTo>
                    <a:pt x="196795" y="1164"/>
                  </a:lnTo>
                  <a:lnTo>
                    <a:pt x="219028" y="16575"/>
                  </a:lnTo>
                  <a:lnTo>
                    <a:pt x="225182" y="39770"/>
                  </a:lnTo>
                  <a:cubicBezTo>
                    <a:pt x="223570" y="58580"/>
                    <a:pt x="211208" y="74165"/>
                    <a:pt x="194012" y="81689"/>
                  </a:cubicBezTo>
                  <a:lnTo>
                    <a:pt x="19454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9" name="Forme libre : forme 958"/>
            <p:cNvSpPr/>
            <p:nvPr/>
          </p:nvSpPr>
          <p:spPr bwMode="auto">
            <a:xfrm rot="8716293">
              <a:off x="5646189" y="4843185"/>
              <a:ext cx="103263" cy="109760"/>
            </a:xfrm>
            <a:custGeom>
              <a:avLst/>
              <a:gdLst>
                <a:gd name="connsiteX0" fmla="*/ 17478 w 103263"/>
                <a:gd name="connsiteY0" fmla="*/ 101182 h 109760"/>
                <a:gd name="connsiteX1" fmla="*/ 0 w 103263"/>
                <a:gd name="connsiteY1" fmla="*/ 59790 h 109760"/>
                <a:gd name="connsiteX2" fmla="*/ 0 w 103263"/>
                <a:gd name="connsiteY2" fmla="*/ 58869 h 109760"/>
                <a:gd name="connsiteX3" fmla="*/ 17477 w 103263"/>
                <a:gd name="connsiteY3" fmla="*/ 17477 h 109760"/>
                <a:gd name="connsiteX4" fmla="*/ 58869 w 103263"/>
                <a:gd name="connsiteY4" fmla="*/ 0 h 109760"/>
                <a:gd name="connsiteX5" fmla="*/ 100262 w 103263"/>
                <a:gd name="connsiteY5" fmla="*/ 17478 h 109760"/>
                <a:gd name="connsiteX6" fmla="*/ 103263 w 103263"/>
                <a:gd name="connsiteY6" fmla="*/ 21889 h 109760"/>
                <a:gd name="connsiteX7" fmla="*/ 30583 w 103263"/>
                <a:gd name="connsiteY7" fmla="*/ 109760 h 10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263" h="109760" extrusionOk="0">
                  <a:moveTo>
                    <a:pt x="17478" y="101182"/>
                  </a:moveTo>
                  <a:cubicBezTo>
                    <a:pt x="6440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2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40"/>
                    <a:pt x="100262" y="17478"/>
                  </a:cubicBezTo>
                  <a:lnTo>
                    <a:pt x="103263" y="21889"/>
                  </a:lnTo>
                  <a:lnTo>
                    <a:pt x="30583" y="1097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0" name="Forme libre : forme 959"/>
            <p:cNvSpPr/>
            <p:nvPr/>
          </p:nvSpPr>
          <p:spPr bwMode="auto">
            <a:xfrm rot="8716293">
              <a:off x="5912192" y="5052711"/>
              <a:ext cx="199936" cy="162182"/>
            </a:xfrm>
            <a:custGeom>
              <a:avLst/>
              <a:gdLst>
                <a:gd name="connsiteX0" fmla="*/ 25299 w 199936"/>
                <a:gd name="connsiteY0" fmla="*/ 132591 h 162182"/>
                <a:gd name="connsiteX1" fmla="*/ 0 w 199936"/>
                <a:gd name="connsiteY1" fmla="*/ 31395 h 162182"/>
                <a:gd name="connsiteX2" fmla="*/ 0 w 199936"/>
                <a:gd name="connsiteY2" fmla="*/ 0 h 162182"/>
                <a:gd name="connsiteX3" fmla="*/ 92209 w 199936"/>
                <a:gd name="connsiteY3" fmla="*/ 63916 h 162182"/>
                <a:gd name="connsiteX4" fmla="*/ 93547 w 199936"/>
                <a:gd name="connsiteY4" fmla="*/ 73168 h 162182"/>
                <a:gd name="connsiteX5" fmla="*/ 118478 w 199936"/>
                <a:gd name="connsiteY5" fmla="*/ 102291 h 162182"/>
                <a:gd name="connsiteX6" fmla="*/ 160439 w 199936"/>
                <a:gd name="connsiteY6" fmla="*/ 111210 h 162182"/>
                <a:gd name="connsiteX7" fmla="*/ 199936 w 199936"/>
                <a:gd name="connsiteY7" fmla="*/ 138589 h 162182"/>
                <a:gd name="connsiteX8" fmla="*/ 189080 w 199936"/>
                <a:gd name="connsiteY8" fmla="*/ 143328 h 162182"/>
                <a:gd name="connsiteX9" fmla="*/ 97665 w 199936"/>
                <a:gd name="connsiteY9" fmla="*/ 162008 h 162182"/>
                <a:gd name="connsiteX10" fmla="*/ 25299 w 199936"/>
                <a:gd name="connsiteY10" fmla="*/ 132591 h 16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936" h="162182" extrusionOk="0">
                  <a:moveTo>
                    <a:pt x="25299" y="132591"/>
                  </a:moveTo>
                  <a:cubicBezTo>
                    <a:pt x="5295" y="113175"/>
                    <a:pt x="0" y="79640"/>
                    <a:pt x="0" y="31395"/>
                  </a:cubicBezTo>
                  <a:lnTo>
                    <a:pt x="0" y="0"/>
                  </a:lnTo>
                  <a:lnTo>
                    <a:pt x="92209" y="63916"/>
                  </a:lnTo>
                  <a:lnTo>
                    <a:pt x="93547" y="73168"/>
                  </a:lnTo>
                  <a:cubicBezTo>
                    <a:pt x="98254" y="86111"/>
                    <a:pt x="106638" y="95819"/>
                    <a:pt x="118478" y="102291"/>
                  </a:cubicBezTo>
                  <a:lnTo>
                    <a:pt x="160439" y="111210"/>
                  </a:lnTo>
                  <a:lnTo>
                    <a:pt x="199936" y="138589"/>
                  </a:lnTo>
                  <a:lnTo>
                    <a:pt x="189080" y="143328"/>
                  </a:lnTo>
                  <a:cubicBezTo>
                    <a:pt x="154735" y="155095"/>
                    <a:pt x="122082" y="160537"/>
                    <a:pt x="97665" y="162008"/>
                  </a:cubicBezTo>
                  <a:cubicBezTo>
                    <a:pt x="70602" y="163773"/>
                    <a:pt x="44126" y="152006"/>
                    <a:pt x="25299" y="132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1" name="Forme libre : forme 960"/>
            <p:cNvSpPr/>
            <p:nvPr/>
          </p:nvSpPr>
          <p:spPr bwMode="auto">
            <a:xfrm rot="8716293">
              <a:off x="6391313" y="5109036"/>
              <a:ext cx="48754" cy="53077"/>
            </a:xfrm>
            <a:custGeom>
              <a:avLst/>
              <a:gdLst>
                <a:gd name="connsiteX0" fmla="*/ 0 w 48754"/>
                <a:gd name="connsiteY0" fmla="*/ 53077 h 53077"/>
                <a:gd name="connsiteX1" fmla="*/ 0 w 48754"/>
                <a:gd name="connsiteY1" fmla="*/ 0 h 53077"/>
                <a:gd name="connsiteX2" fmla="*/ 48754 w 48754"/>
                <a:gd name="connsiteY2" fmla="*/ 33794 h 5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54" h="53077" extrusionOk="0">
                  <a:moveTo>
                    <a:pt x="0" y="53077"/>
                  </a:moveTo>
                  <a:lnTo>
                    <a:pt x="0" y="0"/>
                  </a:lnTo>
                  <a:lnTo>
                    <a:pt x="48754" y="337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2" name="Forme libre : forme 961"/>
            <p:cNvSpPr/>
            <p:nvPr/>
          </p:nvSpPr>
          <p:spPr bwMode="auto">
            <a:xfrm rot="8716293">
              <a:off x="6604006" y="5086303"/>
              <a:ext cx="59107" cy="81271"/>
            </a:xfrm>
            <a:custGeom>
              <a:avLst/>
              <a:gdLst>
                <a:gd name="connsiteX0" fmla="*/ 0 w 59107"/>
                <a:gd name="connsiteY0" fmla="*/ 81271 h 81271"/>
                <a:gd name="connsiteX1" fmla="*/ 0 w 59107"/>
                <a:gd name="connsiteY1" fmla="*/ 0 h 81271"/>
                <a:gd name="connsiteX2" fmla="*/ 59107 w 59107"/>
                <a:gd name="connsiteY2" fmla="*/ 40971 h 8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7" h="81271" extrusionOk="0">
                  <a:moveTo>
                    <a:pt x="0" y="81271"/>
                  </a:moveTo>
                  <a:lnTo>
                    <a:pt x="0" y="0"/>
                  </a:lnTo>
                  <a:lnTo>
                    <a:pt x="59107" y="409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3" name="Forme libre : forme 962"/>
            <p:cNvSpPr/>
            <p:nvPr/>
          </p:nvSpPr>
          <p:spPr bwMode="auto">
            <a:xfrm rot="8716293">
              <a:off x="6183968" y="4952734"/>
              <a:ext cx="202937" cy="195874"/>
            </a:xfrm>
            <a:custGeom>
              <a:avLst/>
              <a:gdLst>
                <a:gd name="connsiteX0" fmla="*/ 90709 w 202937"/>
                <a:gd name="connsiteY0" fmla="*/ 195874 h 195874"/>
                <a:gd name="connsiteX1" fmla="*/ 47847 w 202937"/>
                <a:gd name="connsiteY1" fmla="*/ 116129 h 195874"/>
                <a:gd name="connsiteX2" fmla="*/ 69777 w 202937"/>
                <a:gd name="connsiteY2" fmla="*/ 55323 h 195874"/>
                <a:gd name="connsiteX3" fmla="*/ 0 w 202937"/>
                <a:gd name="connsiteY3" fmla="*/ 55323 h 195874"/>
                <a:gd name="connsiteX4" fmla="*/ 0 w 202937"/>
                <a:gd name="connsiteY4" fmla="*/ 0 h 195874"/>
                <a:gd name="connsiteX5" fmla="*/ 123124 w 202937"/>
                <a:gd name="connsiteY5" fmla="*/ 0 h 195874"/>
                <a:gd name="connsiteX6" fmla="*/ 202937 w 202937"/>
                <a:gd name="connsiteY6" fmla="*/ 55323 h 195874"/>
                <a:gd name="connsiteX7" fmla="*/ 139055 w 20293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93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23124" y="0"/>
                  </a:lnTo>
                  <a:lnTo>
                    <a:pt x="20293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4" name="Forme libre : forme 963"/>
            <p:cNvSpPr/>
            <p:nvPr/>
          </p:nvSpPr>
          <p:spPr bwMode="auto">
            <a:xfrm rot="8716293">
              <a:off x="6161279" y="50531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5" name="Forme libre : forme 964"/>
            <p:cNvSpPr/>
            <p:nvPr/>
          </p:nvSpPr>
          <p:spPr bwMode="auto">
            <a:xfrm rot="8716293">
              <a:off x="6931575" y="5125548"/>
              <a:ext cx="28968" cy="21142"/>
            </a:xfrm>
            <a:custGeom>
              <a:avLst/>
              <a:gdLst>
                <a:gd name="connsiteX0" fmla="*/ 6986 w 28968"/>
                <a:gd name="connsiteY0" fmla="*/ 21142 h 21142"/>
                <a:gd name="connsiteX1" fmla="*/ 0 w 28968"/>
                <a:gd name="connsiteY1" fmla="*/ 11469 h 21142"/>
                <a:gd name="connsiteX2" fmla="*/ 12189 w 28968"/>
                <a:gd name="connsiteY2" fmla="*/ 0 h 21142"/>
                <a:gd name="connsiteX3" fmla="*/ 28968 w 28968"/>
                <a:gd name="connsiteY3" fmla="*/ 11631 h 2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8" h="21142" extrusionOk="0">
                  <a:moveTo>
                    <a:pt x="6986" y="21142"/>
                  </a:moveTo>
                  <a:lnTo>
                    <a:pt x="0" y="11469"/>
                  </a:lnTo>
                  <a:lnTo>
                    <a:pt x="12189" y="0"/>
                  </a:lnTo>
                  <a:lnTo>
                    <a:pt x="28968" y="116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6" name="Forme libre : forme 965"/>
            <p:cNvSpPr/>
            <p:nvPr/>
          </p:nvSpPr>
          <p:spPr bwMode="auto">
            <a:xfrm rot="8716293">
              <a:off x="6737940" y="5060558"/>
              <a:ext cx="113691" cy="106472"/>
            </a:xfrm>
            <a:custGeom>
              <a:avLst/>
              <a:gdLst>
                <a:gd name="connsiteX0" fmla="*/ 17478 w 113691"/>
                <a:gd name="connsiteY0" fmla="*/ 89915 h 106472"/>
                <a:gd name="connsiteX1" fmla="*/ 0 w 113691"/>
                <a:gd name="connsiteY1" fmla="*/ 48523 h 106472"/>
                <a:gd name="connsiteX2" fmla="*/ 0 w 113691"/>
                <a:gd name="connsiteY2" fmla="*/ 47602 h 106472"/>
                <a:gd name="connsiteX3" fmla="*/ 17477 w 113691"/>
                <a:gd name="connsiteY3" fmla="*/ 6210 h 106472"/>
                <a:gd name="connsiteX4" fmla="*/ 32186 w 113691"/>
                <a:gd name="connsiteY4" fmla="*/ 0 h 106472"/>
                <a:gd name="connsiteX5" fmla="*/ 113691 w 113691"/>
                <a:gd name="connsiteY5" fmla="*/ 56496 h 106472"/>
                <a:gd name="connsiteX6" fmla="*/ 100263 w 113691"/>
                <a:gd name="connsiteY6" fmla="*/ 88995 h 106472"/>
                <a:gd name="connsiteX7" fmla="*/ 58869 w 113691"/>
                <a:gd name="connsiteY7" fmla="*/ 106472 h 106472"/>
                <a:gd name="connsiteX8" fmla="*/ 17478 w 113691"/>
                <a:gd name="connsiteY8" fmla="*/ 89915 h 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691" h="106472" extrusionOk="0">
                  <a:moveTo>
                    <a:pt x="17478" y="89915"/>
                  </a:moveTo>
                  <a:cubicBezTo>
                    <a:pt x="6440" y="78877"/>
                    <a:pt x="0" y="64159"/>
                    <a:pt x="0" y="48523"/>
                  </a:cubicBezTo>
                  <a:lnTo>
                    <a:pt x="0" y="47602"/>
                  </a:lnTo>
                  <a:cubicBezTo>
                    <a:pt x="0" y="31965"/>
                    <a:pt x="6439" y="17248"/>
                    <a:pt x="17477" y="6210"/>
                  </a:cubicBezTo>
                  <a:lnTo>
                    <a:pt x="32186" y="0"/>
                  </a:lnTo>
                  <a:lnTo>
                    <a:pt x="113691" y="56496"/>
                  </a:lnTo>
                  <a:lnTo>
                    <a:pt x="100263" y="88995"/>
                  </a:lnTo>
                  <a:cubicBezTo>
                    <a:pt x="89224" y="100033"/>
                    <a:pt x="74507" y="106471"/>
                    <a:pt x="58869" y="106472"/>
                  </a:cubicBezTo>
                  <a:cubicBezTo>
                    <a:pt x="43233" y="106472"/>
                    <a:pt x="28515" y="100952"/>
                    <a:pt x="17478" y="899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7" name="Forme libre : forme 966"/>
            <p:cNvSpPr/>
            <p:nvPr/>
          </p:nvSpPr>
          <p:spPr bwMode="auto">
            <a:xfrm rot="8716293">
              <a:off x="6498383" y="5093340"/>
              <a:ext cx="58211" cy="56997"/>
            </a:xfrm>
            <a:custGeom>
              <a:avLst/>
              <a:gdLst>
                <a:gd name="connsiteX0" fmla="*/ 8658 w 58211"/>
                <a:gd name="connsiteY0" fmla="*/ 48794 h 56997"/>
                <a:gd name="connsiteX1" fmla="*/ 0 w 58211"/>
                <a:gd name="connsiteY1" fmla="*/ 28290 h 56997"/>
                <a:gd name="connsiteX2" fmla="*/ 0 w 58211"/>
                <a:gd name="connsiteY2" fmla="*/ 27833 h 56997"/>
                <a:gd name="connsiteX3" fmla="*/ 8658 w 58211"/>
                <a:gd name="connsiteY3" fmla="*/ 7329 h 56997"/>
                <a:gd name="connsiteX4" fmla="*/ 26015 w 58211"/>
                <a:gd name="connsiteY4" fmla="*/ 0 h 56997"/>
                <a:gd name="connsiteX5" fmla="*/ 55042 w 58211"/>
                <a:gd name="connsiteY5" fmla="*/ 20120 h 56997"/>
                <a:gd name="connsiteX6" fmla="*/ 58211 w 58211"/>
                <a:gd name="connsiteY6" fmla="*/ 27663 h 56997"/>
                <a:gd name="connsiteX7" fmla="*/ 49668 w 58211"/>
                <a:gd name="connsiteY7" fmla="*/ 48339 h 56997"/>
                <a:gd name="connsiteX8" fmla="*/ 29163 w 58211"/>
                <a:gd name="connsiteY8" fmla="*/ 56997 h 56997"/>
                <a:gd name="connsiteX9" fmla="*/ 8658 w 58211"/>
                <a:gd name="connsiteY9" fmla="*/ 48794 h 5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6997" extrusionOk="0">
                  <a:moveTo>
                    <a:pt x="8658" y="48794"/>
                  </a:moveTo>
                  <a:cubicBezTo>
                    <a:pt x="3190" y="43327"/>
                    <a:pt x="0" y="36035"/>
                    <a:pt x="0" y="28290"/>
                  </a:cubicBezTo>
                  <a:lnTo>
                    <a:pt x="0" y="27833"/>
                  </a:lnTo>
                  <a:cubicBezTo>
                    <a:pt x="0" y="20088"/>
                    <a:pt x="3190" y="12797"/>
                    <a:pt x="8658" y="7329"/>
                  </a:cubicBezTo>
                  <a:lnTo>
                    <a:pt x="26015" y="0"/>
                  </a:lnTo>
                  <a:lnTo>
                    <a:pt x="55042" y="20120"/>
                  </a:lnTo>
                  <a:lnTo>
                    <a:pt x="58211" y="27663"/>
                  </a:lnTo>
                  <a:cubicBezTo>
                    <a:pt x="58212" y="35125"/>
                    <a:pt x="55364" y="42643"/>
                    <a:pt x="49668" y="48339"/>
                  </a:cubicBezTo>
                  <a:cubicBezTo>
                    <a:pt x="44200" y="53807"/>
                    <a:pt x="36909" y="56996"/>
                    <a:pt x="29163" y="56997"/>
                  </a:cubicBezTo>
                  <a:cubicBezTo>
                    <a:pt x="21416" y="56996"/>
                    <a:pt x="14126" y="54262"/>
                    <a:pt x="8658" y="4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8" name="Forme libre : forme 967"/>
            <p:cNvSpPr/>
            <p:nvPr/>
          </p:nvSpPr>
          <p:spPr bwMode="auto">
            <a:xfrm rot="8716293">
              <a:off x="6680467" y="49362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9" name="Forme libre : forme 968"/>
            <p:cNvSpPr/>
            <p:nvPr/>
          </p:nvSpPr>
          <p:spPr bwMode="auto">
            <a:xfrm rot="8716293">
              <a:off x="6106443" y="21991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0" name="Forme libre : forme 969"/>
            <p:cNvSpPr/>
            <p:nvPr/>
          </p:nvSpPr>
          <p:spPr bwMode="auto">
            <a:xfrm rot="8716293">
              <a:off x="6195836" y="22284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1" name="Forme libre : forme 970"/>
            <p:cNvSpPr/>
            <p:nvPr/>
          </p:nvSpPr>
          <p:spPr bwMode="auto">
            <a:xfrm rot="8716293">
              <a:off x="6150986" y="214215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2" name="Forme libre : forme 971"/>
            <p:cNvSpPr/>
            <p:nvPr/>
          </p:nvSpPr>
          <p:spPr bwMode="auto">
            <a:xfrm rot="8716293">
              <a:off x="5994210" y="22877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3" name="Forme libre : forme 972"/>
            <p:cNvSpPr/>
            <p:nvPr/>
          </p:nvSpPr>
          <p:spPr bwMode="auto">
            <a:xfrm rot="8716293">
              <a:off x="5869307" y="20790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4" name="Forme libre : forme 973"/>
            <p:cNvSpPr/>
            <p:nvPr/>
          </p:nvSpPr>
          <p:spPr bwMode="auto">
            <a:xfrm rot="8716293">
              <a:off x="5980698" y="1897979"/>
              <a:ext cx="151619" cy="350829"/>
            </a:xfrm>
            <a:custGeom>
              <a:avLst/>
              <a:gdLst>
                <a:gd name="connsiteX0" fmla="*/ 25299 w 151619"/>
                <a:gd name="connsiteY0" fmla="*/ 321238 h 350829"/>
                <a:gd name="connsiteX1" fmla="*/ 0 w 151619"/>
                <a:gd name="connsiteY1" fmla="*/ 220042 h 350829"/>
                <a:gd name="connsiteX2" fmla="*/ 0 w 151619"/>
                <a:gd name="connsiteY2" fmla="*/ 40596 h 350829"/>
                <a:gd name="connsiteX3" fmla="*/ 78250 w 151619"/>
                <a:gd name="connsiteY3" fmla="*/ 0 h 350829"/>
                <a:gd name="connsiteX4" fmla="*/ 79427 w 151619"/>
                <a:gd name="connsiteY4" fmla="*/ 164149 h 350829"/>
                <a:gd name="connsiteX5" fmla="*/ 93547 w 151619"/>
                <a:gd name="connsiteY5" fmla="*/ 261815 h 350829"/>
                <a:gd name="connsiteX6" fmla="*/ 118478 w 151619"/>
                <a:gd name="connsiteY6" fmla="*/ 290938 h 350829"/>
                <a:gd name="connsiteX7" fmla="*/ 151619 w 151619"/>
                <a:gd name="connsiteY7" fmla="*/ 297983 h 350829"/>
                <a:gd name="connsiteX8" fmla="*/ 109310 w 151619"/>
                <a:gd name="connsiteY8" fmla="*/ 349136 h 350829"/>
                <a:gd name="connsiteX9" fmla="*/ 97665 w 151619"/>
                <a:gd name="connsiteY9" fmla="*/ 350655 h 350829"/>
                <a:gd name="connsiteX10" fmla="*/ 25299 w 15161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619" h="350829" extrusionOk="0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98254" y="274758"/>
                    <a:pt x="106638" y="284466"/>
                    <a:pt x="118478" y="290938"/>
                  </a:cubicBezTo>
                  <a:lnTo>
                    <a:pt x="151619" y="297983"/>
                  </a:lnTo>
                  <a:lnTo>
                    <a:pt x="109310" y="349136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5" name="Forme libre : forme 974"/>
            <p:cNvSpPr/>
            <p:nvPr/>
          </p:nvSpPr>
          <p:spPr bwMode="auto">
            <a:xfrm rot="8716293">
              <a:off x="6084388" y="232868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6" name="Forme libre : forme 975"/>
            <p:cNvSpPr/>
            <p:nvPr/>
          </p:nvSpPr>
          <p:spPr bwMode="auto">
            <a:xfrm rot="8716293">
              <a:off x="6395543" y="19490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7" name="Forme libre : forme 976"/>
            <p:cNvSpPr/>
            <p:nvPr/>
          </p:nvSpPr>
          <p:spPr bwMode="auto">
            <a:xfrm rot="8716293">
              <a:off x="6484935" y="19782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8" name="Forme libre : forme 977"/>
            <p:cNvSpPr/>
            <p:nvPr/>
          </p:nvSpPr>
          <p:spPr bwMode="auto">
            <a:xfrm rot="8716293">
              <a:off x="6283309" y="20375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9" name="Forme libre : forme 978"/>
            <p:cNvSpPr/>
            <p:nvPr/>
          </p:nvSpPr>
          <p:spPr bwMode="auto">
            <a:xfrm rot="8716293">
              <a:off x="6158407" y="18289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0" name="Forme libre : forme 979"/>
            <p:cNvSpPr/>
            <p:nvPr/>
          </p:nvSpPr>
          <p:spPr bwMode="auto">
            <a:xfrm rot="8716293">
              <a:off x="6373487" y="207853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1" name="Forme libre : forme 980"/>
            <p:cNvSpPr/>
            <p:nvPr/>
          </p:nvSpPr>
          <p:spPr bwMode="auto">
            <a:xfrm rot="8716293">
              <a:off x="6132035" y="19289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2" name="Forme libre : forme 981"/>
            <p:cNvSpPr/>
            <p:nvPr/>
          </p:nvSpPr>
          <p:spPr bwMode="auto">
            <a:xfrm rot="7484127">
              <a:off x="6478418" y="226988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3" name="Forme libre : forme 982"/>
            <p:cNvSpPr/>
            <p:nvPr/>
          </p:nvSpPr>
          <p:spPr bwMode="auto">
            <a:xfrm rot="13089394">
              <a:off x="6583238" y="223642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4" name="Forme libre : forme 983"/>
            <p:cNvSpPr/>
            <p:nvPr/>
          </p:nvSpPr>
          <p:spPr bwMode="auto">
            <a:xfrm rot="8716293">
              <a:off x="6768822" y="204474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5" name="Forme libre : forme 984"/>
            <p:cNvSpPr/>
            <p:nvPr/>
          </p:nvSpPr>
          <p:spPr bwMode="auto">
            <a:xfrm rot="8716293">
              <a:off x="6717018" y="19411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6" name="Forme libre : forme 985"/>
            <p:cNvSpPr/>
            <p:nvPr/>
          </p:nvSpPr>
          <p:spPr bwMode="auto">
            <a:xfrm rot="8716293">
              <a:off x="6473772" y="19713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7" name="Forme libre : forme 986"/>
            <p:cNvSpPr/>
            <p:nvPr/>
          </p:nvSpPr>
          <p:spPr bwMode="auto">
            <a:xfrm rot="8716293">
              <a:off x="6651224" y="18121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8" name="Forme libre : forme 987"/>
            <p:cNvSpPr/>
            <p:nvPr/>
          </p:nvSpPr>
          <p:spPr bwMode="auto">
            <a:xfrm rot="8716293">
              <a:off x="6329611" y="28588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9" name="Forme libre : forme 988"/>
            <p:cNvSpPr/>
            <p:nvPr/>
          </p:nvSpPr>
          <p:spPr bwMode="auto">
            <a:xfrm rot="8716293">
              <a:off x="6419003" y="288813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0" name="Forme libre : forme 989"/>
            <p:cNvSpPr/>
            <p:nvPr/>
          </p:nvSpPr>
          <p:spPr bwMode="auto">
            <a:xfrm rot="8716293">
              <a:off x="6374153" y="280185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1" name="Forme libre : forme 990"/>
            <p:cNvSpPr/>
            <p:nvPr/>
          </p:nvSpPr>
          <p:spPr bwMode="auto">
            <a:xfrm rot="8716293">
              <a:off x="6217377" y="29474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2" name="Forme libre : forme 991"/>
            <p:cNvSpPr/>
            <p:nvPr/>
          </p:nvSpPr>
          <p:spPr bwMode="auto">
            <a:xfrm rot="8716293">
              <a:off x="6092474" y="27387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3" name="Forme libre : forme 992"/>
            <p:cNvSpPr/>
            <p:nvPr/>
          </p:nvSpPr>
          <p:spPr bwMode="auto">
            <a:xfrm rot="8716293">
              <a:off x="6080422" y="259998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4" name="Forme libre : forme 993"/>
            <p:cNvSpPr/>
            <p:nvPr/>
          </p:nvSpPr>
          <p:spPr bwMode="auto">
            <a:xfrm rot="8716293">
              <a:off x="6307555" y="298838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5" name="Forme libre : forme 994"/>
            <p:cNvSpPr/>
            <p:nvPr/>
          </p:nvSpPr>
          <p:spPr bwMode="auto">
            <a:xfrm rot="8716293">
              <a:off x="6618710" y="260873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6" name="Forme libre : forme 995"/>
            <p:cNvSpPr/>
            <p:nvPr/>
          </p:nvSpPr>
          <p:spPr bwMode="auto">
            <a:xfrm rot="8716293">
              <a:off x="6708102" y="263798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7" name="Forme libre : forme 996"/>
            <p:cNvSpPr/>
            <p:nvPr/>
          </p:nvSpPr>
          <p:spPr bwMode="auto">
            <a:xfrm rot="8716293">
              <a:off x="6506476" y="269728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8" name="Forme libre : forme 997"/>
            <p:cNvSpPr/>
            <p:nvPr/>
          </p:nvSpPr>
          <p:spPr bwMode="auto">
            <a:xfrm rot="8716293">
              <a:off x="6381574" y="24886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9" name="Forme libre : forme 998"/>
            <p:cNvSpPr/>
            <p:nvPr/>
          </p:nvSpPr>
          <p:spPr bwMode="auto">
            <a:xfrm rot="8716293">
              <a:off x="6596654" y="273823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0" name="Forme libre : forme 999"/>
            <p:cNvSpPr/>
            <p:nvPr/>
          </p:nvSpPr>
          <p:spPr bwMode="auto">
            <a:xfrm rot="8716293">
              <a:off x="6355202" y="258863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1" name="Forme libre : forme 1000"/>
            <p:cNvSpPr/>
            <p:nvPr/>
          </p:nvSpPr>
          <p:spPr bwMode="auto">
            <a:xfrm rot="7484127">
              <a:off x="6701585" y="2929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2" name="Forme libre : forme 1001"/>
            <p:cNvSpPr/>
            <p:nvPr/>
          </p:nvSpPr>
          <p:spPr bwMode="auto">
            <a:xfrm rot="13089394">
              <a:off x="6806405" y="289612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3" name="Forme libre : forme 1002"/>
            <p:cNvSpPr/>
            <p:nvPr/>
          </p:nvSpPr>
          <p:spPr bwMode="auto">
            <a:xfrm rot="8716293">
              <a:off x="6991990" y="270443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4" name="Forme libre : forme 1003"/>
            <p:cNvSpPr/>
            <p:nvPr/>
          </p:nvSpPr>
          <p:spPr bwMode="auto">
            <a:xfrm rot="8716293">
              <a:off x="6940185" y="26008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5" name="Forme libre : forme 1004"/>
            <p:cNvSpPr/>
            <p:nvPr/>
          </p:nvSpPr>
          <p:spPr bwMode="auto">
            <a:xfrm rot="8716293">
              <a:off x="6696939" y="26310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6" name="Forme libre : forme 1005"/>
            <p:cNvSpPr/>
            <p:nvPr/>
          </p:nvSpPr>
          <p:spPr bwMode="auto">
            <a:xfrm rot="8716293">
              <a:off x="6874391" y="24718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7" name="Forme libre : forme 1006"/>
            <p:cNvSpPr/>
            <p:nvPr/>
          </p:nvSpPr>
          <p:spPr bwMode="auto">
            <a:xfrm rot="8716293">
              <a:off x="6992966" y="48379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8" name="Forme libre : forme 1007"/>
            <p:cNvSpPr/>
            <p:nvPr/>
          </p:nvSpPr>
          <p:spPr bwMode="auto">
            <a:xfrm rot="8716293">
              <a:off x="7082358" y="48672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9" name="Forme libre : forme 1008"/>
            <p:cNvSpPr/>
            <p:nvPr/>
          </p:nvSpPr>
          <p:spPr bwMode="auto">
            <a:xfrm rot="8716293">
              <a:off x="7037508" y="478092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0" name="Forme libre : forme 1009"/>
            <p:cNvSpPr/>
            <p:nvPr/>
          </p:nvSpPr>
          <p:spPr bwMode="auto">
            <a:xfrm rot="8716293">
              <a:off x="6880732" y="49265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1" name="Forme libre : forme 1010"/>
            <p:cNvSpPr/>
            <p:nvPr/>
          </p:nvSpPr>
          <p:spPr bwMode="auto">
            <a:xfrm rot="8716293">
              <a:off x="6755829" y="47178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2" name="Forme libre : forme 1011"/>
            <p:cNvSpPr/>
            <p:nvPr/>
          </p:nvSpPr>
          <p:spPr bwMode="auto">
            <a:xfrm rot="8716293">
              <a:off x="6743777" y="457905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3" name="Forme libre : forme 1012"/>
            <p:cNvSpPr/>
            <p:nvPr/>
          </p:nvSpPr>
          <p:spPr bwMode="auto">
            <a:xfrm rot="8716293">
              <a:off x="6967304" y="4968128"/>
              <a:ext cx="103435" cy="217167"/>
            </a:xfrm>
            <a:custGeom>
              <a:avLst/>
              <a:gdLst>
                <a:gd name="connsiteX0" fmla="*/ 0 w 103435"/>
                <a:gd name="connsiteY0" fmla="*/ 14397 h 217167"/>
                <a:gd name="connsiteX1" fmla="*/ 0 w 103435"/>
                <a:gd name="connsiteY1" fmla="*/ 271 h 217167"/>
                <a:gd name="connsiteX2" fmla="*/ 12306 w 103435"/>
                <a:gd name="connsiteY2" fmla="*/ 0 h 217167"/>
                <a:gd name="connsiteX3" fmla="*/ 33075 w 103435"/>
                <a:gd name="connsiteY3" fmla="*/ 14397 h 217167"/>
                <a:gd name="connsiteX4" fmla="*/ 103435 w 103435"/>
                <a:gd name="connsiteY4" fmla="*/ 217167 h 217167"/>
                <a:gd name="connsiteX5" fmla="*/ 43288 w 103435"/>
                <a:gd name="connsiteY5" fmla="*/ 159297 h 217167"/>
                <a:gd name="connsiteX6" fmla="*/ 43288 w 103435"/>
                <a:gd name="connsiteY6" fmla="*/ 21477 h 217167"/>
                <a:gd name="connsiteX7" fmla="*/ 103435 w 103435"/>
                <a:gd name="connsiteY7" fmla="*/ 63169 h 21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435" h="217167" extrusionOk="0">
                  <a:moveTo>
                    <a:pt x="0" y="14397"/>
                  </a:moveTo>
                  <a:lnTo>
                    <a:pt x="0" y="271"/>
                  </a:lnTo>
                  <a:lnTo>
                    <a:pt x="12306" y="0"/>
                  </a:lnTo>
                  <a:lnTo>
                    <a:pt x="33075" y="14397"/>
                  </a:lnTo>
                  <a:close/>
                  <a:moveTo>
                    <a:pt x="103435" y="217167"/>
                  </a:moveTo>
                  <a:lnTo>
                    <a:pt x="43288" y="159297"/>
                  </a:lnTo>
                  <a:lnTo>
                    <a:pt x="43288" y="21477"/>
                  </a:lnTo>
                  <a:lnTo>
                    <a:pt x="103435" y="631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4" name="Forme libre : forme 1013"/>
            <p:cNvSpPr/>
            <p:nvPr/>
          </p:nvSpPr>
          <p:spPr bwMode="auto">
            <a:xfrm rot="8716293">
              <a:off x="7282065" y="458780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5" name="Forme libre : forme 1014"/>
            <p:cNvSpPr/>
            <p:nvPr/>
          </p:nvSpPr>
          <p:spPr bwMode="auto">
            <a:xfrm rot="8716293">
              <a:off x="7371457" y="461705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6" name="Forme libre : forme 1015"/>
            <p:cNvSpPr/>
            <p:nvPr/>
          </p:nvSpPr>
          <p:spPr bwMode="auto">
            <a:xfrm rot="8716293">
              <a:off x="7169831" y="46763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7" name="Forme libre : forme 1016"/>
            <p:cNvSpPr/>
            <p:nvPr/>
          </p:nvSpPr>
          <p:spPr bwMode="auto">
            <a:xfrm rot="8716293">
              <a:off x="7044929" y="44676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8" name="Forme libre : forme 1017"/>
            <p:cNvSpPr/>
            <p:nvPr/>
          </p:nvSpPr>
          <p:spPr bwMode="auto">
            <a:xfrm rot="8716293">
              <a:off x="7260009" y="471730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9" name="Forme libre : forme 1018"/>
            <p:cNvSpPr/>
            <p:nvPr/>
          </p:nvSpPr>
          <p:spPr bwMode="auto">
            <a:xfrm rot="8716293">
              <a:off x="7018558" y="45677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0" name="Forme libre : forme 1019"/>
            <p:cNvSpPr/>
            <p:nvPr/>
          </p:nvSpPr>
          <p:spPr bwMode="auto">
            <a:xfrm rot="7484127">
              <a:off x="7360806" y="490932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99801 w 203847"/>
                <a:gd name="connsiteY5" fmla="*/ 0 h 195874"/>
                <a:gd name="connsiteX6" fmla="*/ 203847 w 203847"/>
                <a:gd name="connsiteY6" fmla="*/ 583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99801" y="0"/>
                  </a:lnTo>
                  <a:lnTo>
                    <a:pt x="203847" y="583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1" name="Forme libre : forme 1020"/>
            <p:cNvSpPr/>
            <p:nvPr/>
          </p:nvSpPr>
          <p:spPr bwMode="auto">
            <a:xfrm rot="13089394">
              <a:off x="7492553" y="4879597"/>
              <a:ext cx="272584" cy="252337"/>
            </a:xfrm>
            <a:custGeom>
              <a:avLst/>
              <a:gdLst>
                <a:gd name="connsiteX0" fmla="*/ 272584 w 272584"/>
                <a:gd name="connsiteY0" fmla="*/ 181545 h 252337"/>
                <a:gd name="connsiteX1" fmla="*/ 91597 w 272584"/>
                <a:gd name="connsiteY1" fmla="*/ 252174 h 252337"/>
                <a:gd name="connsiteX2" fmla="*/ 23727 w 272584"/>
                <a:gd name="connsiteY2" fmla="*/ 224584 h 252337"/>
                <a:gd name="connsiteX3" fmla="*/ 0 w 272584"/>
                <a:gd name="connsiteY3" fmla="*/ 129677 h 252337"/>
                <a:gd name="connsiteX4" fmla="*/ 0 w 272584"/>
                <a:gd name="connsiteY4" fmla="*/ 58093 h 252337"/>
                <a:gd name="connsiteX5" fmla="*/ 73938 w 272584"/>
                <a:gd name="connsiteY5" fmla="*/ 0 h 252337"/>
                <a:gd name="connsiteX6" fmla="*/ 74492 w 272584"/>
                <a:gd name="connsiteY6" fmla="*/ 77257 h 252337"/>
                <a:gd name="connsiteX7" fmla="*/ 87734 w 272584"/>
                <a:gd name="connsiteY7" fmla="*/ 168854 h 252337"/>
                <a:gd name="connsiteX8" fmla="*/ 153949 w 272584"/>
                <a:gd name="connsiteY8" fmla="*/ 205272 h 252337"/>
                <a:gd name="connsiteX9" fmla="*/ 203610 w 272584"/>
                <a:gd name="connsiteY9" fmla="*/ 196443 h 252337"/>
                <a:gd name="connsiteX10" fmla="*/ 271481 w 272584"/>
                <a:gd name="connsiteY10" fmla="*/ 168854 h 252337"/>
                <a:gd name="connsiteX11" fmla="*/ 272584 w 272584"/>
                <a:gd name="connsiteY11" fmla="*/ 176027 h 25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52337" extrusionOk="0">
                  <a:moveTo>
                    <a:pt x="272584" y="181545"/>
                  </a:moveTo>
                  <a:cubicBezTo>
                    <a:pt x="214095" y="231758"/>
                    <a:pt x="137395" y="249415"/>
                    <a:pt x="91597" y="252174"/>
                  </a:cubicBezTo>
                  <a:cubicBezTo>
                    <a:pt x="66215" y="253830"/>
                    <a:pt x="41384" y="242793"/>
                    <a:pt x="23727" y="224584"/>
                  </a:cubicBezTo>
                  <a:cubicBezTo>
                    <a:pt x="4966" y="206376"/>
                    <a:pt x="0" y="174923"/>
                    <a:pt x="0" y="129677"/>
                  </a:cubicBezTo>
                  <a:lnTo>
                    <a:pt x="0" y="58093"/>
                  </a:lnTo>
                  <a:lnTo>
                    <a:pt x="73938" y="0"/>
                  </a:lnTo>
                  <a:lnTo>
                    <a:pt x="74492" y="77257"/>
                  </a:lnTo>
                  <a:cubicBezTo>
                    <a:pt x="72836" y="108157"/>
                    <a:pt x="77802" y="139609"/>
                    <a:pt x="87734" y="168854"/>
                  </a:cubicBezTo>
                  <a:cubicBezTo>
                    <a:pt x="96563" y="193132"/>
                    <a:pt x="119186" y="205272"/>
                    <a:pt x="153949" y="205272"/>
                  </a:cubicBezTo>
                  <a:cubicBezTo>
                    <a:pt x="171055" y="204720"/>
                    <a:pt x="187608" y="201409"/>
                    <a:pt x="203610" y="196443"/>
                  </a:cubicBezTo>
                  <a:cubicBezTo>
                    <a:pt x="226785" y="189270"/>
                    <a:pt x="249409" y="179890"/>
                    <a:pt x="271481" y="168854"/>
                  </a:cubicBezTo>
                  <a:cubicBezTo>
                    <a:pt x="272032" y="171061"/>
                    <a:pt x="272584" y="173820"/>
                    <a:pt x="272584" y="1760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2" name="Forme libre : forme 1021"/>
            <p:cNvSpPr/>
            <p:nvPr/>
          </p:nvSpPr>
          <p:spPr bwMode="auto">
            <a:xfrm rot="8716293">
              <a:off x="7655345" y="468350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3" name="Forme libre : forme 1022"/>
            <p:cNvSpPr/>
            <p:nvPr/>
          </p:nvSpPr>
          <p:spPr bwMode="auto">
            <a:xfrm rot="8716293">
              <a:off x="7603540" y="45799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4" name="Forme libre : forme 1023"/>
            <p:cNvSpPr/>
            <p:nvPr/>
          </p:nvSpPr>
          <p:spPr bwMode="auto">
            <a:xfrm rot="8716293">
              <a:off x="7360294" y="46101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5" name="Forme libre : forme 1024"/>
            <p:cNvSpPr/>
            <p:nvPr/>
          </p:nvSpPr>
          <p:spPr bwMode="auto">
            <a:xfrm rot="8716293">
              <a:off x="7537746" y="44508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6" name="Forme libre : forme 1025"/>
            <p:cNvSpPr/>
            <p:nvPr/>
          </p:nvSpPr>
          <p:spPr bwMode="auto">
            <a:xfrm rot="8716293">
              <a:off x="6548281" y="351728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7" name="Forme libre : forme 1026"/>
            <p:cNvSpPr/>
            <p:nvPr/>
          </p:nvSpPr>
          <p:spPr bwMode="auto">
            <a:xfrm rot="8716293">
              <a:off x="6637673" y="354652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8" name="Forme libre : forme 1027"/>
            <p:cNvSpPr/>
            <p:nvPr/>
          </p:nvSpPr>
          <p:spPr bwMode="auto">
            <a:xfrm rot="8716293">
              <a:off x="6592823" y="346024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9" name="Forme libre : forme 1028"/>
            <p:cNvSpPr/>
            <p:nvPr/>
          </p:nvSpPr>
          <p:spPr bwMode="auto">
            <a:xfrm rot="8716293">
              <a:off x="6436047" y="36058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0" name="Forme libre : forme 1029"/>
            <p:cNvSpPr/>
            <p:nvPr/>
          </p:nvSpPr>
          <p:spPr bwMode="auto">
            <a:xfrm rot="8716293">
              <a:off x="6311144" y="339715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1" name="Forme libre : forme 1030"/>
            <p:cNvSpPr/>
            <p:nvPr/>
          </p:nvSpPr>
          <p:spPr bwMode="auto">
            <a:xfrm rot="8716293">
              <a:off x="6299092" y="32583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2" name="Forme libre : forme 1031"/>
            <p:cNvSpPr/>
            <p:nvPr/>
          </p:nvSpPr>
          <p:spPr bwMode="auto">
            <a:xfrm rot="8716293">
              <a:off x="6526225" y="364678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3" name="Forme libre : forme 1032"/>
            <p:cNvSpPr/>
            <p:nvPr/>
          </p:nvSpPr>
          <p:spPr bwMode="auto">
            <a:xfrm rot="8716293">
              <a:off x="6837380" y="326713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4" name="Forme libre : forme 1033"/>
            <p:cNvSpPr/>
            <p:nvPr/>
          </p:nvSpPr>
          <p:spPr bwMode="auto">
            <a:xfrm rot="8716293">
              <a:off x="6926772" y="329637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5" name="Forme libre : forme 1034"/>
            <p:cNvSpPr/>
            <p:nvPr/>
          </p:nvSpPr>
          <p:spPr bwMode="auto">
            <a:xfrm rot="8716293">
              <a:off x="6725146" y="33556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6" name="Forme libre : forme 1035"/>
            <p:cNvSpPr/>
            <p:nvPr/>
          </p:nvSpPr>
          <p:spPr bwMode="auto">
            <a:xfrm rot="8716293">
              <a:off x="6600244" y="314700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7" name="Forme libre : forme 1036"/>
            <p:cNvSpPr/>
            <p:nvPr/>
          </p:nvSpPr>
          <p:spPr bwMode="auto">
            <a:xfrm rot="8716293">
              <a:off x="6815324" y="339663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8" name="Forme libre : forme 1037"/>
            <p:cNvSpPr/>
            <p:nvPr/>
          </p:nvSpPr>
          <p:spPr bwMode="auto">
            <a:xfrm rot="8716293">
              <a:off x="6573873" y="324703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9" name="Forme libre : forme 1038"/>
            <p:cNvSpPr/>
            <p:nvPr/>
          </p:nvSpPr>
          <p:spPr bwMode="auto">
            <a:xfrm rot="7484127">
              <a:off x="6920255" y="358798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0" name="Forme libre : forme 1039"/>
            <p:cNvSpPr/>
            <p:nvPr/>
          </p:nvSpPr>
          <p:spPr bwMode="auto">
            <a:xfrm rot="13089394">
              <a:off x="7025075" y="355451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1" name="Forme libre : forme 1040"/>
            <p:cNvSpPr/>
            <p:nvPr/>
          </p:nvSpPr>
          <p:spPr bwMode="auto">
            <a:xfrm rot="8716293">
              <a:off x="7210660" y="336283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2" name="Forme libre : forme 1041"/>
            <p:cNvSpPr/>
            <p:nvPr/>
          </p:nvSpPr>
          <p:spPr bwMode="auto">
            <a:xfrm rot="8716293">
              <a:off x="7158855" y="325924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3" name="Forme libre : forme 1042"/>
            <p:cNvSpPr/>
            <p:nvPr/>
          </p:nvSpPr>
          <p:spPr bwMode="auto">
            <a:xfrm rot="8716293">
              <a:off x="6915609" y="32894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4" name="Forme libre : forme 1043"/>
            <p:cNvSpPr/>
            <p:nvPr/>
          </p:nvSpPr>
          <p:spPr bwMode="auto">
            <a:xfrm rot="8716293">
              <a:off x="7093061" y="313022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5" name="Forme libre : forme 1044"/>
            <p:cNvSpPr/>
            <p:nvPr/>
          </p:nvSpPr>
          <p:spPr bwMode="auto">
            <a:xfrm rot="8716293">
              <a:off x="6771448" y="41769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6" name="Forme libre : forme 1045"/>
            <p:cNvSpPr/>
            <p:nvPr/>
          </p:nvSpPr>
          <p:spPr bwMode="auto">
            <a:xfrm rot="8716293">
              <a:off x="6860840" y="42062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7" name="Forme libre : forme 1046"/>
            <p:cNvSpPr/>
            <p:nvPr/>
          </p:nvSpPr>
          <p:spPr bwMode="auto">
            <a:xfrm rot="8716293">
              <a:off x="6815990" y="41199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8" name="Forme libre : forme 1047"/>
            <p:cNvSpPr/>
            <p:nvPr/>
          </p:nvSpPr>
          <p:spPr bwMode="auto">
            <a:xfrm rot="8716293">
              <a:off x="6659214" y="42655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9" name="Forme libre : forme 1048"/>
            <p:cNvSpPr/>
            <p:nvPr/>
          </p:nvSpPr>
          <p:spPr bwMode="auto">
            <a:xfrm rot="8716293">
              <a:off x="6534311" y="40568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0" name="Forme libre : forme 1049"/>
            <p:cNvSpPr/>
            <p:nvPr/>
          </p:nvSpPr>
          <p:spPr bwMode="auto">
            <a:xfrm rot="8716293">
              <a:off x="6522259" y="39180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1" name="Forme libre : forme 1050"/>
            <p:cNvSpPr/>
            <p:nvPr/>
          </p:nvSpPr>
          <p:spPr bwMode="auto">
            <a:xfrm rot="8716293">
              <a:off x="6749392" y="43064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2" name="Forme libre : forme 1051"/>
            <p:cNvSpPr/>
            <p:nvPr/>
          </p:nvSpPr>
          <p:spPr bwMode="auto">
            <a:xfrm rot="8716293">
              <a:off x="7060547" y="39268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3" name="Forme libre : forme 1052"/>
            <p:cNvSpPr/>
            <p:nvPr/>
          </p:nvSpPr>
          <p:spPr bwMode="auto">
            <a:xfrm rot="8716293">
              <a:off x="7149939" y="39560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4" name="Forme libre : forme 1053"/>
            <p:cNvSpPr/>
            <p:nvPr/>
          </p:nvSpPr>
          <p:spPr bwMode="auto">
            <a:xfrm rot="8716293">
              <a:off x="6948313" y="40153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5" name="Forme libre : forme 1054"/>
            <p:cNvSpPr/>
            <p:nvPr/>
          </p:nvSpPr>
          <p:spPr bwMode="auto">
            <a:xfrm rot="8716293">
              <a:off x="6823411" y="38067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6" name="Forme libre : forme 1055"/>
            <p:cNvSpPr/>
            <p:nvPr/>
          </p:nvSpPr>
          <p:spPr bwMode="auto">
            <a:xfrm rot="8716293">
              <a:off x="7038491" y="40563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7" name="Forme libre : forme 1056"/>
            <p:cNvSpPr/>
            <p:nvPr/>
          </p:nvSpPr>
          <p:spPr bwMode="auto">
            <a:xfrm rot="8716293">
              <a:off x="6797040" y="39067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8" name="Forme libre : forme 1057"/>
            <p:cNvSpPr/>
            <p:nvPr/>
          </p:nvSpPr>
          <p:spPr bwMode="auto">
            <a:xfrm rot="7484127">
              <a:off x="7143422" y="42476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9" name="Forme libre : forme 1058"/>
            <p:cNvSpPr/>
            <p:nvPr/>
          </p:nvSpPr>
          <p:spPr bwMode="auto">
            <a:xfrm rot="13089394">
              <a:off x="7248242" y="42142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0" name="Forme libre : forme 1059"/>
            <p:cNvSpPr/>
            <p:nvPr/>
          </p:nvSpPr>
          <p:spPr bwMode="auto">
            <a:xfrm rot="8716293">
              <a:off x="7433827" y="40225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1" name="Forme libre : forme 1060"/>
            <p:cNvSpPr/>
            <p:nvPr/>
          </p:nvSpPr>
          <p:spPr bwMode="auto">
            <a:xfrm rot="8716293">
              <a:off x="7382022" y="39189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2" name="Forme libre : forme 1061"/>
            <p:cNvSpPr/>
            <p:nvPr/>
          </p:nvSpPr>
          <p:spPr bwMode="auto">
            <a:xfrm rot="8716293">
              <a:off x="7138776" y="39491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3" name="Forme libre : forme 1062"/>
            <p:cNvSpPr/>
            <p:nvPr/>
          </p:nvSpPr>
          <p:spPr bwMode="auto">
            <a:xfrm rot="8716293">
              <a:off x="7316228" y="37899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4" name="Forme libre : forme 1063"/>
            <p:cNvSpPr/>
            <p:nvPr/>
          </p:nvSpPr>
          <p:spPr bwMode="auto">
            <a:xfrm rot="8716293">
              <a:off x="5923122" y="1654505"/>
              <a:ext cx="139422" cy="104157"/>
            </a:xfrm>
            <a:custGeom>
              <a:avLst/>
              <a:gdLst>
                <a:gd name="connsiteX0" fmla="*/ 0 w 139422"/>
                <a:gd name="connsiteY0" fmla="*/ 50123 h 104157"/>
                <a:gd name="connsiteX1" fmla="*/ 0 w 139422"/>
                <a:gd name="connsiteY1" fmla="*/ 0 h 104157"/>
                <a:gd name="connsiteX2" fmla="*/ 85209 w 139422"/>
                <a:gd name="connsiteY2" fmla="*/ 0 h 104157"/>
                <a:gd name="connsiteX3" fmla="*/ 138458 w 139422"/>
                <a:gd name="connsiteY3" fmla="*/ 27874 h 104157"/>
                <a:gd name="connsiteX4" fmla="*/ 139422 w 139422"/>
                <a:gd name="connsiteY4" fmla="*/ 33655 h 104157"/>
                <a:gd name="connsiteX5" fmla="*/ 81108 w 139422"/>
                <a:gd name="connsiteY5" fmla="*/ 104157 h 104157"/>
                <a:gd name="connsiteX6" fmla="*/ 81109 w 139422"/>
                <a:gd name="connsiteY6" fmla="*/ 69717 h 104157"/>
                <a:gd name="connsiteX7" fmla="*/ 81108 w 139422"/>
                <a:gd name="connsiteY7" fmla="*/ 65615 h 104157"/>
                <a:gd name="connsiteX8" fmla="*/ 60604 w 139422"/>
                <a:gd name="connsiteY8" fmla="*/ 50123 h 10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22" h="104157" extrusionOk="0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39422" y="33655"/>
                  </a:lnTo>
                  <a:lnTo>
                    <a:pt x="81108" y="104157"/>
                  </a:lnTo>
                  <a:lnTo>
                    <a:pt x="81109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5" name="Forme libre : forme 1064"/>
            <p:cNvSpPr/>
            <p:nvPr/>
          </p:nvSpPr>
          <p:spPr bwMode="auto">
            <a:xfrm rot="8716293">
              <a:off x="5974318" y="15674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6" name="Forme libre : forme 1065"/>
            <p:cNvSpPr/>
            <p:nvPr/>
          </p:nvSpPr>
          <p:spPr bwMode="auto">
            <a:xfrm rot="8716293">
              <a:off x="5925344" y="1481103"/>
              <a:ext cx="190922" cy="138066"/>
            </a:xfrm>
            <a:custGeom>
              <a:avLst/>
              <a:gdLst>
                <a:gd name="connsiteX0" fmla="*/ 5923 w 190923"/>
                <a:gd name="connsiteY0" fmla="*/ 138066 h 138066"/>
                <a:gd name="connsiteX1" fmla="*/ 0 w 190923"/>
                <a:gd name="connsiteY1" fmla="*/ 129864 h 138066"/>
                <a:gd name="connsiteX2" fmla="*/ 107993 w 190923"/>
                <a:gd name="connsiteY2" fmla="*/ 28251 h 138066"/>
                <a:gd name="connsiteX3" fmla="*/ 162672 w 190923"/>
                <a:gd name="connsiteY3" fmla="*/ 0 h 138066"/>
                <a:gd name="connsiteX4" fmla="*/ 190923 w 190923"/>
                <a:gd name="connsiteY4" fmla="*/ 33719 h 138066"/>
                <a:gd name="connsiteX5" fmla="*/ 184633 w 190923"/>
                <a:gd name="connsiteY5" fmla="*/ 49986 h 138066"/>
                <a:gd name="connsiteX6" fmla="*/ 176335 w 190923"/>
                <a:gd name="connsiteY6" fmla="*/ 60018 h 138066"/>
                <a:gd name="connsiteX7" fmla="*/ 164495 w 190923"/>
                <a:gd name="connsiteY7" fmla="*/ 69261 h 138066"/>
                <a:gd name="connsiteX8" fmla="*/ 164950 w 190923"/>
                <a:gd name="connsiteY8" fmla="*/ 69261 h 1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923" h="138066" extrusionOk="0">
                  <a:moveTo>
                    <a:pt x="5923" y="138066"/>
                  </a:moveTo>
                  <a:lnTo>
                    <a:pt x="0" y="129864"/>
                  </a:lnTo>
                  <a:lnTo>
                    <a:pt x="107993" y="28251"/>
                  </a:lnTo>
                  <a:cubicBezTo>
                    <a:pt x="121663" y="12303"/>
                    <a:pt x="141256" y="2279"/>
                    <a:pt x="162672" y="0"/>
                  </a:cubicBezTo>
                  <a:cubicBezTo>
                    <a:pt x="184544" y="0"/>
                    <a:pt x="190923" y="19138"/>
                    <a:pt x="190923" y="33719"/>
                  </a:cubicBezTo>
                  <a:lnTo>
                    <a:pt x="184633" y="49986"/>
                  </a:lnTo>
                  <a:lnTo>
                    <a:pt x="176335" y="60018"/>
                  </a:lnTo>
                  <a:lnTo>
                    <a:pt x="164495" y="69261"/>
                  </a:lnTo>
                  <a:lnTo>
                    <a:pt x="16495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7" name="Forme libre : forme 1066"/>
            <p:cNvSpPr/>
            <p:nvPr/>
          </p:nvSpPr>
          <p:spPr bwMode="auto">
            <a:xfrm rot="8716293">
              <a:off x="5906444" y="1804761"/>
              <a:ext cx="99498" cy="67958"/>
            </a:xfrm>
            <a:custGeom>
              <a:avLst/>
              <a:gdLst>
                <a:gd name="connsiteX0" fmla="*/ 43288 w 99498"/>
                <a:gd name="connsiteY0" fmla="*/ 67958 h 67958"/>
                <a:gd name="connsiteX1" fmla="*/ 43288 w 99498"/>
                <a:gd name="connsiteY1" fmla="*/ 16317 h 67958"/>
                <a:gd name="connsiteX2" fmla="*/ 0 w 99498"/>
                <a:gd name="connsiteY2" fmla="*/ 16317 h 67958"/>
                <a:gd name="connsiteX3" fmla="*/ 0 w 99498"/>
                <a:gd name="connsiteY3" fmla="*/ 2192 h 67958"/>
                <a:gd name="connsiteX4" fmla="*/ 99498 w 99498"/>
                <a:gd name="connsiteY4" fmla="*/ 0 h 6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8" h="67958" extrusionOk="0">
                  <a:moveTo>
                    <a:pt x="43288" y="67958"/>
                  </a:moveTo>
                  <a:lnTo>
                    <a:pt x="43288" y="16317"/>
                  </a:lnTo>
                  <a:lnTo>
                    <a:pt x="0" y="16317"/>
                  </a:lnTo>
                  <a:lnTo>
                    <a:pt x="0" y="2192"/>
                  </a:lnTo>
                  <a:lnTo>
                    <a:pt x="99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8" name="Forme libre : forme 1067"/>
            <p:cNvSpPr/>
            <p:nvPr/>
          </p:nvSpPr>
          <p:spPr bwMode="auto">
            <a:xfrm rot="8716293">
              <a:off x="6174025" y="12880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9" name="Forme libre : forme 1068"/>
            <p:cNvSpPr/>
            <p:nvPr/>
          </p:nvSpPr>
          <p:spPr bwMode="auto">
            <a:xfrm rot="8716293">
              <a:off x="6263417" y="13173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0" name="Forme libre : forme 1069"/>
            <p:cNvSpPr/>
            <p:nvPr/>
          </p:nvSpPr>
          <p:spPr bwMode="auto">
            <a:xfrm rot="8716293">
              <a:off x="6061791" y="13766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1" name="Forme libre : forme 1070"/>
            <p:cNvSpPr/>
            <p:nvPr/>
          </p:nvSpPr>
          <p:spPr bwMode="auto">
            <a:xfrm rot="8716293">
              <a:off x="5934512" y="1174677"/>
              <a:ext cx="203847" cy="188381"/>
            </a:xfrm>
            <a:custGeom>
              <a:avLst/>
              <a:gdLst>
                <a:gd name="connsiteX0" fmla="*/ 86683 w 203847"/>
                <a:gd name="connsiteY0" fmla="*/ 188381 h 188381"/>
                <a:gd name="connsiteX1" fmla="*/ 47847 w 203847"/>
                <a:gd name="connsiteY1" fmla="*/ 116128 h 188381"/>
                <a:gd name="connsiteX2" fmla="*/ 69777 w 203847"/>
                <a:gd name="connsiteY2" fmla="*/ 55323 h 188381"/>
                <a:gd name="connsiteX3" fmla="*/ 0 w 203847"/>
                <a:gd name="connsiteY3" fmla="*/ 55323 h 188381"/>
                <a:gd name="connsiteX4" fmla="*/ 0 w 203847"/>
                <a:gd name="connsiteY4" fmla="*/ 0 h 188381"/>
                <a:gd name="connsiteX5" fmla="*/ 203847 w 203847"/>
                <a:gd name="connsiteY5" fmla="*/ 0 h 188381"/>
                <a:gd name="connsiteX6" fmla="*/ 203847 w 203847"/>
                <a:gd name="connsiteY6" fmla="*/ 46726 h 188381"/>
                <a:gd name="connsiteX7" fmla="*/ 196736 w 203847"/>
                <a:gd name="connsiteY7" fmla="*/ 55323 h 188381"/>
                <a:gd name="connsiteX8" fmla="*/ 139055 w 203847"/>
                <a:gd name="connsiteY8" fmla="*/ 55323 h 188381"/>
                <a:gd name="connsiteX9" fmla="*/ 97989 w 203847"/>
                <a:gd name="connsiteY9" fmla="*/ 174711 h 18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7" h="188381" extrusionOk="0">
                  <a:moveTo>
                    <a:pt x="86683" y="188381"/>
                  </a:moveTo>
                  <a:lnTo>
                    <a:pt x="47847" y="116128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46726"/>
                  </a:lnTo>
                  <a:lnTo>
                    <a:pt x="196736" y="55323"/>
                  </a:lnTo>
                  <a:lnTo>
                    <a:pt x="139055" y="55323"/>
                  </a:lnTo>
                  <a:lnTo>
                    <a:pt x="97989" y="1747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2" name="Forme libre : forme 1071"/>
            <p:cNvSpPr/>
            <p:nvPr/>
          </p:nvSpPr>
          <p:spPr bwMode="auto">
            <a:xfrm rot="8716293">
              <a:off x="6151969" y="14175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3" name="Forme libre : forme 1072"/>
            <p:cNvSpPr/>
            <p:nvPr/>
          </p:nvSpPr>
          <p:spPr bwMode="auto">
            <a:xfrm rot="7484127">
              <a:off x="6256900" y="16089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4" name="Forme libre : forme 1073"/>
            <p:cNvSpPr/>
            <p:nvPr/>
          </p:nvSpPr>
          <p:spPr bwMode="auto">
            <a:xfrm rot="13089394">
              <a:off x="6361720" y="15754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5" name="Forme libre : forme 1074"/>
            <p:cNvSpPr/>
            <p:nvPr/>
          </p:nvSpPr>
          <p:spPr bwMode="auto">
            <a:xfrm rot="8716293">
              <a:off x="6547305" y="13837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6" name="Forme libre : forme 1075"/>
            <p:cNvSpPr/>
            <p:nvPr/>
          </p:nvSpPr>
          <p:spPr bwMode="auto">
            <a:xfrm rot="8716293">
              <a:off x="6495500" y="12801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7" name="Forme libre : forme 1076"/>
            <p:cNvSpPr/>
            <p:nvPr/>
          </p:nvSpPr>
          <p:spPr bwMode="auto">
            <a:xfrm rot="8716293">
              <a:off x="6252254" y="13103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8" name="Forme libre : forme 1077"/>
            <p:cNvSpPr/>
            <p:nvPr/>
          </p:nvSpPr>
          <p:spPr bwMode="auto">
            <a:xfrm rot="8716293">
              <a:off x="6429706" y="11511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9" name="Forme libre : forme 1078"/>
            <p:cNvSpPr/>
            <p:nvPr/>
          </p:nvSpPr>
          <p:spPr bwMode="auto">
            <a:xfrm rot="8716293">
              <a:off x="5983723" y="1040028"/>
              <a:ext cx="68069" cy="44198"/>
            </a:xfrm>
            <a:custGeom>
              <a:avLst/>
              <a:gdLst>
                <a:gd name="connsiteX0" fmla="*/ 0 w 68069"/>
                <a:gd name="connsiteY0" fmla="*/ 44199 h 44199"/>
                <a:gd name="connsiteX1" fmla="*/ 0 w 68069"/>
                <a:gd name="connsiteY1" fmla="*/ 0 h 44199"/>
                <a:gd name="connsiteX2" fmla="*/ 68069 w 68069"/>
                <a:gd name="connsiteY2" fmla="*/ 0 h 44199"/>
                <a:gd name="connsiteX3" fmla="*/ 31511 w 68069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069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68069" y="0"/>
                  </a:lnTo>
                  <a:lnTo>
                    <a:pt x="31511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0" name="Forme libre : forme 1079"/>
            <p:cNvSpPr/>
            <p:nvPr/>
          </p:nvSpPr>
          <p:spPr bwMode="auto">
            <a:xfrm rot="8716293">
              <a:off x="5998890" y="759603"/>
              <a:ext cx="134260" cy="86132"/>
            </a:xfrm>
            <a:custGeom>
              <a:avLst/>
              <a:gdLst>
                <a:gd name="connsiteX0" fmla="*/ 0 w 134260"/>
                <a:gd name="connsiteY0" fmla="*/ 50123 h 86132"/>
                <a:gd name="connsiteX1" fmla="*/ 0 w 134260"/>
                <a:gd name="connsiteY1" fmla="*/ 0 h 86132"/>
                <a:gd name="connsiteX2" fmla="*/ 85209 w 134260"/>
                <a:gd name="connsiteY2" fmla="*/ 0 h 86132"/>
                <a:gd name="connsiteX3" fmla="*/ 127529 w 134260"/>
                <a:gd name="connsiteY3" fmla="*/ 12246 h 86132"/>
                <a:gd name="connsiteX4" fmla="*/ 134260 w 134260"/>
                <a:gd name="connsiteY4" fmla="*/ 21871 h 86132"/>
                <a:gd name="connsiteX5" fmla="*/ 81108 w 134260"/>
                <a:gd name="connsiteY5" fmla="*/ 86132 h 86132"/>
                <a:gd name="connsiteX6" fmla="*/ 81108 w 134260"/>
                <a:gd name="connsiteY6" fmla="*/ 69717 h 86132"/>
                <a:gd name="connsiteX7" fmla="*/ 81108 w 134260"/>
                <a:gd name="connsiteY7" fmla="*/ 65615 h 86132"/>
                <a:gd name="connsiteX8" fmla="*/ 60604 w 134260"/>
                <a:gd name="connsiteY8" fmla="*/ 50123 h 8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260" h="86132" extrusionOk="0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03664" y="0"/>
                    <a:pt x="117903" y="3987"/>
                    <a:pt x="127529" y="12246"/>
                  </a:cubicBezTo>
                  <a:lnTo>
                    <a:pt x="134260" y="21871"/>
                  </a:lnTo>
                  <a:lnTo>
                    <a:pt x="81108" y="86132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1" name="Forme libre : forme 1080"/>
            <p:cNvSpPr/>
            <p:nvPr/>
          </p:nvSpPr>
          <p:spPr bwMode="auto">
            <a:xfrm rot="8716293">
              <a:off x="6040250" y="6576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2" name="Forme libre : forme 1081"/>
            <p:cNvSpPr/>
            <p:nvPr/>
          </p:nvSpPr>
          <p:spPr bwMode="auto">
            <a:xfrm rot="8716293">
              <a:off x="5991248" y="907034"/>
              <a:ext cx="84313" cy="49600"/>
            </a:xfrm>
            <a:custGeom>
              <a:avLst/>
              <a:gdLst>
                <a:gd name="connsiteX0" fmla="*/ 43288 w 84313"/>
                <a:gd name="connsiteY0" fmla="*/ 49600 h 49600"/>
                <a:gd name="connsiteX1" fmla="*/ 43288 w 84313"/>
                <a:gd name="connsiteY1" fmla="*/ 15983 h 49600"/>
                <a:gd name="connsiteX2" fmla="*/ 0 w 84313"/>
                <a:gd name="connsiteY2" fmla="*/ 15983 h 49600"/>
                <a:gd name="connsiteX3" fmla="*/ 0 w 84313"/>
                <a:gd name="connsiteY3" fmla="*/ 1857 h 49600"/>
                <a:gd name="connsiteX4" fmla="*/ 84313 w 84313"/>
                <a:gd name="connsiteY4" fmla="*/ 0 h 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13" h="49600" extrusionOk="0">
                  <a:moveTo>
                    <a:pt x="43288" y="49600"/>
                  </a:moveTo>
                  <a:lnTo>
                    <a:pt x="43288" y="15983"/>
                  </a:lnTo>
                  <a:lnTo>
                    <a:pt x="0" y="15983"/>
                  </a:lnTo>
                  <a:lnTo>
                    <a:pt x="0" y="1857"/>
                  </a:lnTo>
                  <a:lnTo>
                    <a:pt x="8431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3" name="Forme libre : forme 1082"/>
            <p:cNvSpPr/>
            <p:nvPr/>
          </p:nvSpPr>
          <p:spPr bwMode="auto">
            <a:xfrm rot="7484127">
              <a:off x="6033733" y="9492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4" name="Forme libre : forme 1083"/>
            <p:cNvSpPr/>
            <p:nvPr/>
          </p:nvSpPr>
          <p:spPr bwMode="auto">
            <a:xfrm rot="13089394">
              <a:off x="6138553" y="9157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5" name="Forme libre : forme 1084"/>
            <p:cNvSpPr/>
            <p:nvPr/>
          </p:nvSpPr>
          <p:spPr bwMode="auto">
            <a:xfrm rot="8716293">
              <a:off x="6324138" y="7240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6" name="Forme libre : forme 1085"/>
            <p:cNvSpPr/>
            <p:nvPr/>
          </p:nvSpPr>
          <p:spPr bwMode="auto">
            <a:xfrm rot="8716293">
              <a:off x="6272332" y="6204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7" name="Forme libre : forme 1086"/>
            <p:cNvSpPr/>
            <p:nvPr/>
          </p:nvSpPr>
          <p:spPr bwMode="auto">
            <a:xfrm rot="8716293">
              <a:off x="6027863" y="648628"/>
              <a:ext cx="55259" cy="57130"/>
            </a:xfrm>
            <a:custGeom>
              <a:avLst/>
              <a:gdLst>
                <a:gd name="connsiteX0" fmla="*/ 8658 w 55259"/>
                <a:gd name="connsiteY0" fmla="*/ 50123 h 57130"/>
                <a:gd name="connsiteX1" fmla="*/ 0 w 55259"/>
                <a:gd name="connsiteY1" fmla="*/ 29619 h 57130"/>
                <a:gd name="connsiteX2" fmla="*/ 0 w 55259"/>
                <a:gd name="connsiteY2" fmla="*/ 29163 h 57130"/>
                <a:gd name="connsiteX3" fmla="*/ 8658 w 55259"/>
                <a:gd name="connsiteY3" fmla="*/ 8658 h 57130"/>
                <a:gd name="connsiteX4" fmla="*/ 29163 w 55259"/>
                <a:gd name="connsiteY4" fmla="*/ 0 h 57130"/>
                <a:gd name="connsiteX5" fmla="*/ 49668 w 55259"/>
                <a:gd name="connsiteY5" fmla="*/ 8658 h 57130"/>
                <a:gd name="connsiteX6" fmla="*/ 55259 w 55259"/>
                <a:gd name="connsiteY6" fmla="*/ 21964 h 57130"/>
                <a:gd name="connsiteX7" fmla="*/ 26173 w 55259"/>
                <a:gd name="connsiteY7" fmla="*/ 57130 h 5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259" h="57130" extrusionOk="0">
                  <a:moveTo>
                    <a:pt x="8658" y="50123"/>
                  </a:moveTo>
                  <a:cubicBezTo>
                    <a:pt x="3190" y="44655"/>
                    <a:pt x="0" y="37364"/>
                    <a:pt x="0" y="29619"/>
                  </a:cubicBezTo>
                  <a:lnTo>
                    <a:pt x="0" y="29163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7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55259" y="21964"/>
                  </a:lnTo>
                  <a:lnTo>
                    <a:pt x="26173" y="571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8" name="Forme libre : forme 1087"/>
            <p:cNvSpPr/>
            <p:nvPr/>
          </p:nvSpPr>
          <p:spPr bwMode="auto">
            <a:xfrm rot="8716293">
              <a:off x="6206538" y="4914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9" name="Forme libre : forme 1088"/>
            <p:cNvSpPr/>
            <p:nvPr/>
          </p:nvSpPr>
          <p:spPr bwMode="auto">
            <a:xfrm rot="8716293">
              <a:off x="5990259" y="-43220"/>
              <a:ext cx="78210" cy="235131"/>
            </a:xfrm>
            <a:custGeom>
              <a:avLst/>
              <a:gdLst>
                <a:gd name="connsiteX0" fmla="*/ 0 w 78210"/>
                <a:gd name="connsiteY0" fmla="*/ 44199 h 235131"/>
                <a:gd name="connsiteX1" fmla="*/ 0 w 78210"/>
                <a:gd name="connsiteY1" fmla="*/ 0 h 235131"/>
                <a:gd name="connsiteX2" fmla="*/ 58367 w 78210"/>
                <a:gd name="connsiteY2" fmla="*/ 0 h 235131"/>
                <a:gd name="connsiteX3" fmla="*/ 21809 w 78210"/>
                <a:gd name="connsiteY3" fmla="*/ 44199 h 235131"/>
                <a:gd name="connsiteX4" fmla="*/ 78210 w 78210"/>
                <a:gd name="connsiteY4" fmla="*/ 235131 h 235131"/>
                <a:gd name="connsiteX5" fmla="*/ 64850 w 78210"/>
                <a:gd name="connsiteY5" fmla="*/ 225870 h 235131"/>
                <a:gd name="connsiteX6" fmla="*/ 78210 w 78210"/>
                <a:gd name="connsiteY6" fmla="*/ 235131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210" h="235131" extrusionOk="0">
                  <a:moveTo>
                    <a:pt x="0" y="44199"/>
                  </a:moveTo>
                  <a:lnTo>
                    <a:pt x="0" y="0"/>
                  </a:lnTo>
                  <a:lnTo>
                    <a:pt x="58367" y="0"/>
                  </a:lnTo>
                  <a:lnTo>
                    <a:pt x="21809" y="44199"/>
                  </a:lnTo>
                  <a:close/>
                  <a:moveTo>
                    <a:pt x="78210" y="235131"/>
                  </a:moveTo>
                  <a:lnTo>
                    <a:pt x="64850" y="225870"/>
                  </a:lnTo>
                  <a:lnTo>
                    <a:pt x="78210" y="2351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0" name="Forme libre : forme 1089"/>
            <p:cNvSpPr/>
            <p:nvPr/>
          </p:nvSpPr>
          <p:spPr bwMode="auto">
            <a:xfrm rot="13089394">
              <a:off x="5976283" y="269816"/>
              <a:ext cx="215079" cy="308935"/>
            </a:xfrm>
            <a:custGeom>
              <a:avLst/>
              <a:gdLst>
                <a:gd name="connsiteX0" fmla="*/ 215080 w 215080"/>
                <a:gd name="connsiteY0" fmla="*/ 274772 h 308935"/>
                <a:gd name="connsiteX1" fmla="*/ 177331 w 215080"/>
                <a:gd name="connsiteY1" fmla="*/ 291252 h 308935"/>
                <a:gd name="connsiteX2" fmla="*/ 91597 w 215080"/>
                <a:gd name="connsiteY2" fmla="*/ 308772 h 308935"/>
                <a:gd name="connsiteX3" fmla="*/ 23726 w 215080"/>
                <a:gd name="connsiteY3" fmla="*/ 281182 h 308935"/>
                <a:gd name="connsiteX4" fmla="*/ 0 w 215080"/>
                <a:gd name="connsiteY4" fmla="*/ 186274 h 308935"/>
                <a:gd name="connsiteX5" fmla="*/ 0 w 215080"/>
                <a:gd name="connsiteY5" fmla="*/ 17979 h 308935"/>
                <a:gd name="connsiteX6" fmla="*/ 34655 w 215080"/>
                <a:gd name="connsiteY6" fmla="*/ 0 h 308935"/>
                <a:gd name="connsiteX7" fmla="*/ 73961 w 215080"/>
                <a:gd name="connsiteY7" fmla="*/ 59860 h 308935"/>
                <a:gd name="connsiteX8" fmla="*/ 74492 w 215080"/>
                <a:gd name="connsiteY8" fmla="*/ 133855 h 308935"/>
                <a:gd name="connsiteX9" fmla="*/ 87734 w 215080"/>
                <a:gd name="connsiteY9" fmla="*/ 225452 h 308935"/>
                <a:gd name="connsiteX10" fmla="*/ 153949 w 215080"/>
                <a:gd name="connsiteY10" fmla="*/ 261870 h 308935"/>
                <a:gd name="connsiteX11" fmla="*/ 201103 w 215080"/>
                <a:gd name="connsiteY11" fmla="*/ 253487 h 30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080" h="308935" extrusionOk="0">
                  <a:moveTo>
                    <a:pt x="215080" y="274772"/>
                  </a:moveTo>
                  <a:lnTo>
                    <a:pt x="177331" y="291252"/>
                  </a:lnTo>
                  <a:cubicBezTo>
                    <a:pt x="145121" y="302288"/>
                    <a:pt x="114496" y="307392"/>
                    <a:pt x="91597" y="308772"/>
                  </a:cubicBezTo>
                  <a:cubicBezTo>
                    <a:pt x="66215" y="310427"/>
                    <a:pt x="41384" y="299392"/>
                    <a:pt x="23726" y="281182"/>
                  </a:cubicBezTo>
                  <a:cubicBezTo>
                    <a:pt x="4966" y="262973"/>
                    <a:pt x="0" y="231521"/>
                    <a:pt x="0" y="186274"/>
                  </a:cubicBezTo>
                  <a:lnTo>
                    <a:pt x="0" y="17979"/>
                  </a:lnTo>
                  <a:lnTo>
                    <a:pt x="34655" y="0"/>
                  </a:lnTo>
                  <a:lnTo>
                    <a:pt x="73961" y="59860"/>
                  </a:lnTo>
                  <a:lnTo>
                    <a:pt x="74492" y="133855"/>
                  </a:lnTo>
                  <a:cubicBezTo>
                    <a:pt x="72836" y="164755"/>
                    <a:pt x="77802" y="196207"/>
                    <a:pt x="87734" y="225452"/>
                  </a:cubicBezTo>
                  <a:cubicBezTo>
                    <a:pt x="96564" y="249730"/>
                    <a:pt x="119186" y="261870"/>
                    <a:pt x="153949" y="261870"/>
                  </a:cubicBezTo>
                  <a:lnTo>
                    <a:pt x="201103" y="25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1" name="Forme libre : forme 1090"/>
            <p:cNvSpPr/>
            <p:nvPr/>
          </p:nvSpPr>
          <p:spPr bwMode="auto">
            <a:xfrm rot="8716293">
              <a:off x="6105199" y="6200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2" name="Forme libre : forme 1091"/>
            <p:cNvSpPr/>
            <p:nvPr/>
          </p:nvSpPr>
          <p:spPr bwMode="auto">
            <a:xfrm rot="8716293">
              <a:off x="6072242" y="-8046"/>
              <a:ext cx="93729" cy="73541"/>
            </a:xfrm>
            <a:custGeom>
              <a:avLst/>
              <a:gdLst>
                <a:gd name="connsiteX0" fmla="*/ 0 w 93729"/>
                <a:gd name="connsiteY0" fmla="*/ 39235 h 73541"/>
                <a:gd name="connsiteX1" fmla="*/ 9187 w 93729"/>
                <a:gd name="connsiteY1" fmla="*/ 17477 h 73541"/>
                <a:gd name="connsiteX2" fmla="*/ 50579 w 93729"/>
                <a:gd name="connsiteY2" fmla="*/ 0 h 73541"/>
                <a:gd name="connsiteX3" fmla="*/ 91973 w 93729"/>
                <a:gd name="connsiteY3" fmla="*/ 17477 h 73541"/>
                <a:gd name="connsiteX4" fmla="*/ 93729 w 93729"/>
                <a:gd name="connsiteY4" fmla="*/ 20058 h 73541"/>
                <a:gd name="connsiteX5" fmla="*/ 49492 w 93729"/>
                <a:gd name="connsiteY5" fmla="*/ 73541 h 7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729" h="73541" extrusionOk="0">
                  <a:moveTo>
                    <a:pt x="0" y="39235"/>
                  </a:moveTo>
                  <a:lnTo>
                    <a:pt x="9187" y="17477"/>
                  </a:lnTo>
                  <a:cubicBezTo>
                    <a:pt x="20225" y="6439"/>
                    <a:pt x="34943" y="0"/>
                    <a:pt x="50579" y="0"/>
                  </a:cubicBezTo>
                  <a:cubicBezTo>
                    <a:pt x="66217" y="0"/>
                    <a:pt x="80934" y="6439"/>
                    <a:pt x="91973" y="17477"/>
                  </a:cubicBezTo>
                  <a:lnTo>
                    <a:pt x="93729" y="20058"/>
                  </a:lnTo>
                  <a:lnTo>
                    <a:pt x="49492" y="7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3" name="Forme libre : forme 1092"/>
            <p:cNvSpPr/>
            <p:nvPr/>
          </p:nvSpPr>
          <p:spPr bwMode="auto">
            <a:xfrm rot="8716293">
              <a:off x="7172347" y="23714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4" name="Forme libre : forme 1093"/>
            <p:cNvSpPr/>
            <p:nvPr/>
          </p:nvSpPr>
          <p:spPr bwMode="auto">
            <a:xfrm rot="8716293">
              <a:off x="7261739" y="24006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5" name="Forme libre : forme 1094"/>
            <p:cNvSpPr/>
            <p:nvPr/>
          </p:nvSpPr>
          <p:spPr bwMode="auto">
            <a:xfrm rot="8716293">
              <a:off x="7216889" y="23144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6" name="Forme libre : forme 1095"/>
            <p:cNvSpPr/>
            <p:nvPr/>
          </p:nvSpPr>
          <p:spPr bwMode="auto">
            <a:xfrm rot="8716293">
              <a:off x="7060113" y="24599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7" name="Forme libre : forme 1096"/>
            <p:cNvSpPr/>
            <p:nvPr/>
          </p:nvSpPr>
          <p:spPr bwMode="auto">
            <a:xfrm rot="8716293">
              <a:off x="6935210" y="22513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8" name="Forme libre : forme 1097"/>
            <p:cNvSpPr/>
            <p:nvPr/>
          </p:nvSpPr>
          <p:spPr bwMode="auto">
            <a:xfrm rot="8716293">
              <a:off x="6923158" y="21125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9" name="Forme libre : forme 1098"/>
            <p:cNvSpPr/>
            <p:nvPr/>
          </p:nvSpPr>
          <p:spPr bwMode="auto">
            <a:xfrm rot="8716293">
              <a:off x="7150291" y="25009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0" name="Forme libre : forme 1099"/>
            <p:cNvSpPr/>
            <p:nvPr/>
          </p:nvSpPr>
          <p:spPr bwMode="auto">
            <a:xfrm rot="8716293">
              <a:off x="7461446" y="21212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1" name="Forme libre : forme 1100"/>
            <p:cNvSpPr/>
            <p:nvPr/>
          </p:nvSpPr>
          <p:spPr bwMode="auto">
            <a:xfrm rot="8716293">
              <a:off x="7550838" y="21505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2" name="Forme libre : forme 1101"/>
            <p:cNvSpPr/>
            <p:nvPr/>
          </p:nvSpPr>
          <p:spPr bwMode="auto">
            <a:xfrm rot="8716293">
              <a:off x="7349212" y="22098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3" name="Forme libre : forme 1102"/>
            <p:cNvSpPr/>
            <p:nvPr/>
          </p:nvSpPr>
          <p:spPr bwMode="auto">
            <a:xfrm rot="8716293">
              <a:off x="7224310" y="20011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4" name="Forme libre : forme 1103"/>
            <p:cNvSpPr/>
            <p:nvPr/>
          </p:nvSpPr>
          <p:spPr bwMode="auto">
            <a:xfrm rot="8716293">
              <a:off x="7439389" y="22507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5" name="Forme libre : forme 1104"/>
            <p:cNvSpPr/>
            <p:nvPr/>
          </p:nvSpPr>
          <p:spPr bwMode="auto">
            <a:xfrm rot="8716293">
              <a:off x="7197939" y="21011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6" name="Forme libre : forme 1105"/>
            <p:cNvSpPr/>
            <p:nvPr/>
          </p:nvSpPr>
          <p:spPr bwMode="auto">
            <a:xfrm rot="7484127">
              <a:off x="7544321" y="24421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7" name="Forme libre : forme 1106"/>
            <p:cNvSpPr/>
            <p:nvPr/>
          </p:nvSpPr>
          <p:spPr bwMode="auto">
            <a:xfrm rot="13089394">
              <a:off x="7649141" y="24086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8" name="Forme libre : forme 1107"/>
            <p:cNvSpPr/>
            <p:nvPr/>
          </p:nvSpPr>
          <p:spPr bwMode="auto">
            <a:xfrm rot="8716293">
              <a:off x="7834726" y="22169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9" name="Forme libre : forme 1108"/>
            <p:cNvSpPr/>
            <p:nvPr/>
          </p:nvSpPr>
          <p:spPr bwMode="auto">
            <a:xfrm rot="8716293">
              <a:off x="7782921" y="21134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0" name="Forme libre : forme 1109"/>
            <p:cNvSpPr/>
            <p:nvPr/>
          </p:nvSpPr>
          <p:spPr bwMode="auto">
            <a:xfrm rot="8716293">
              <a:off x="7539675" y="21436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1" name="Forme libre : forme 1110"/>
            <p:cNvSpPr/>
            <p:nvPr/>
          </p:nvSpPr>
          <p:spPr bwMode="auto">
            <a:xfrm rot="8716293">
              <a:off x="7717127" y="198438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2" name="Forme libre : forme 1111"/>
            <p:cNvSpPr/>
            <p:nvPr/>
          </p:nvSpPr>
          <p:spPr bwMode="auto">
            <a:xfrm rot="8716293">
              <a:off x="7395514" y="303114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3" name="Forme libre : forme 1112"/>
            <p:cNvSpPr/>
            <p:nvPr/>
          </p:nvSpPr>
          <p:spPr bwMode="auto">
            <a:xfrm rot="8716293">
              <a:off x="7484906" y="306038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4" name="Forme libre : forme 1113"/>
            <p:cNvSpPr/>
            <p:nvPr/>
          </p:nvSpPr>
          <p:spPr bwMode="auto">
            <a:xfrm rot="8716293">
              <a:off x="7440056" y="29741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5" name="Forme libre : forme 1114"/>
            <p:cNvSpPr/>
            <p:nvPr/>
          </p:nvSpPr>
          <p:spPr bwMode="auto">
            <a:xfrm rot="8716293">
              <a:off x="7283280" y="31196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6" name="Forme libre : forme 1115"/>
            <p:cNvSpPr/>
            <p:nvPr/>
          </p:nvSpPr>
          <p:spPr bwMode="auto">
            <a:xfrm rot="8716293">
              <a:off x="7158377" y="29110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7" name="Forme libre : forme 1116"/>
            <p:cNvSpPr/>
            <p:nvPr/>
          </p:nvSpPr>
          <p:spPr bwMode="auto">
            <a:xfrm rot="8716293">
              <a:off x="7146325" y="27722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8" name="Forme libre : forme 1117"/>
            <p:cNvSpPr/>
            <p:nvPr/>
          </p:nvSpPr>
          <p:spPr bwMode="auto">
            <a:xfrm rot="8716293">
              <a:off x="7373458" y="316064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9" name="Forme libre : forme 1118"/>
            <p:cNvSpPr/>
            <p:nvPr/>
          </p:nvSpPr>
          <p:spPr bwMode="auto">
            <a:xfrm rot="8716293">
              <a:off x="7684613" y="27809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0" name="Forme libre : forme 1119"/>
            <p:cNvSpPr/>
            <p:nvPr/>
          </p:nvSpPr>
          <p:spPr bwMode="auto">
            <a:xfrm rot="8716293">
              <a:off x="7774005" y="28102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1" name="Forme libre : forme 1120"/>
            <p:cNvSpPr/>
            <p:nvPr/>
          </p:nvSpPr>
          <p:spPr bwMode="auto">
            <a:xfrm rot="8716293">
              <a:off x="7572379" y="28695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2" name="Forme libre : forme 1121"/>
            <p:cNvSpPr/>
            <p:nvPr/>
          </p:nvSpPr>
          <p:spPr bwMode="auto">
            <a:xfrm rot="8716293">
              <a:off x="7447477" y="26608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3" name="Forme libre : forme 1122"/>
            <p:cNvSpPr/>
            <p:nvPr/>
          </p:nvSpPr>
          <p:spPr bwMode="auto">
            <a:xfrm rot="8716293">
              <a:off x="7662557" y="29104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4" name="Forme libre : forme 1123"/>
            <p:cNvSpPr/>
            <p:nvPr/>
          </p:nvSpPr>
          <p:spPr bwMode="auto">
            <a:xfrm rot="8716293">
              <a:off x="7421106" y="27608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5" name="Forme libre : forme 1124"/>
            <p:cNvSpPr/>
            <p:nvPr/>
          </p:nvSpPr>
          <p:spPr bwMode="auto">
            <a:xfrm rot="7484127">
              <a:off x="7767488" y="31018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6" name="Forme libre : forme 1125"/>
            <p:cNvSpPr/>
            <p:nvPr/>
          </p:nvSpPr>
          <p:spPr bwMode="auto">
            <a:xfrm rot="13089394">
              <a:off x="7872308" y="306837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7" name="Forme libre : forme 1126"/>
            <p:cNvSpPr/>
            <p:nvPr/>
          </p:nvSpPr>
          <p:spPr bwMode="auto">
            <a:xfrm rot="8716293">
              <a:off x="8057893" y="28766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8" name="Forme libre : forme 1127"/>
            <p:cNvSpPr/>
            <p:nvPr/>
          </p:nvSpPr>
          <p:spPr bwMode="auto">
            <a:xfrm rot="8716293">
              <a:off x="8006088" y="27731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9" name="Forme libre : forme 1128"/>
            <p:cNvSpPr/>
            <p:nvPr/>
          </p:nvSpPr>
          <p:spPr bwMode="auto">
            <a:xfrm rot="8716293">
              <a:off x="7762842" y="28033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0" name="Forme libre : forme 1129"/>
            <p:cNvSpPr/>
            <p:nvPr/>
          </p:nvSpPr>
          <p:spPr bwMode="auto">
            <a:xfrm rot="8716293">
              <a:off x="7940294" y="26440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1" name="Forme libre : forme 1130"/>
            <p:cNvSpPr/>
            <p:nvPr/>
          </p:nvSpPr>
          <p:spPr bwMode="auto">
            <a:xfrm rot="8716293">
              <a:off x="8044812" y="5014610"/>
              <a:ext cx="142167" cy="185946"/>
            </a:xfrm>
            <a:custGeom>
              <a:avLst/>
              <a:gdLst>
                <a:gd name="connsiteX0" fmla="*/ 0 w 142167"/>
                <a:gd name="connsiteY0" fmla="*/ 3681 h 185946"/>
                <a:gd name="connsiteX1" fmla="*/ 0 w 142167"/>
                <a:gd name="connsiteY1" fmla="*/ 0 h 185946"/>
                <a:gd name="connsiteX2" fmla="*/ 5311 w 142167"/>
                <a:gd name="connsiteY2" fmla="*/ 3681 h 185946"/>
                <a:gd name="connsiteX3" fmla="*/ 81108 w 142167"/>
                <a:gd name="connsiteY3" fmla="*/ 185946 h 185946"/>
                <a:gd name="connsiteX4" fmla="*/ 81108 w 142167"/>
                <a:gd name="connsiteY4" fmla="*/ 56221 h 185946"/>
                <a:gd name="connsiteX5" fmla="*/ 142167 w 142167"/>
                <a:gd name="connsiteY5" fmla="*/ 98545 h 185946"/>
                <a:gd name="connsiteX6" fmla="*/ 142167 w 142167"/>
                <a:gd name="connsiteY6" fmla="*/ 161796 h 18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7" h="185946" extrusionOk="0">
                  <a:moveTo>
                    <a:pt x="0" y="3681"/>
                  </a:moveTo>
                  <a:lnTo>
                    <a:pt x="0" y="0"/>
                  </a:lnTo>
                  <a:lnTo>
                    <a:pt x="5311" y="3681"/>
                  </a:lnTo>
                  <a:close/>
                  <a:moveTo>
                    <a:pt x="81108" y="185946"/>
                  </a:moveTo>
                  <a:lnTo>
                    <a:pt x="81108" y="56221"/>
                  </a:lnTo>
                  <a:lnTo>
                    <a:pt x="142167" y="98545"/>
                  </a:lnTo>
                  <a:lnTo>
                    <a:pt x="142167" y="161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2" name="Forme libre : forme 1131"/>
            <p:cNvSpPr/>
            <p:nvPr/>
          </p:nvSpPr>
          <p:spPr bwMode="auto">
            <a:xfrm rot="8716293">
              <a:off x="8258973" y="5016779"/>
              <a:ext cx="60148" cy="157919"/>
            </a:xfrm>
            <a:custGeom>
              <a:avLst/>
              <a:gdLst>
                <a:gd name="connsiteX0" fmla="*/ 0 w 60148"/>
                <a:gd name="connsiteY0" fmla="*/ 157919 h 157919"/>
                <a:gd name="connsiteX1" fmla="*/ 0 w 60148"/>
                <a:gd name="connsiteY1" fmla="*/ 0 h 157919"/>
                <a:gd name="connsiteX2" fmla="*/ 60148 w 60148"/>
                <a:gd name="connsiteY2" fmla="*/ 41692 h 157919"/>
                <a:gd name="connsiteX3" fmla="*/ 60148 w 60148"/>
                <a:gd name="connsiteY3" fmla="*/ 116909 h 15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57919" extrusionOk="0">
                  <a:moveTo>
                    <a:pt x="0" y="157919"/>
                  </a:moveTo>
                  <a:lnTo>
                    <a:pt x="0" y="0"/>
                  </a:lnTo>
                  <a:lnTo>
                    <a:pt x="60148" y="41692"/>
                  </a:lnTo>
                  <a:lnTo>
                    <a:pt x="60148" y="1169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3" name="Forme libre : forme 1132"/>
            <p:cNvSpPr/>
            <p:nvPr/>
          </p:nvSpPr>
          <p:spPr bwMode="auto">
            <a:xfrm rot="8716293">
              <a:off x="8103411" y="49531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4" name="Forme libre : forme 1133"/>
            <p:cNvSpPr/>
            <p:nvPr/>
          </p:nvSpPr>
          <p:spPr bwMode="auto">
            <a:xfrm rot="8716293">
              <a:off x="7941579" y="5096694"/>
              <a:ext cx="58211" cy="55513"/>
            </a:xfrm>
            <a:custGeom>
              <a:avLst/>
              <a:gdLst>
                <a:gd name="connsiteX0" fmla="*/ 8658 w 58211"/>
                <a:gd name="connsiteY0" fmla="*/ 47310 h 55513"/>
                <a:gd name="connsiteX1" fmla="*/ 0 w 58211"/>
                <a:gd name="connsiteY1" fmla="*/ 26806 h 55513"/>
                <a:gd name="connsiteX2" fmla="*/ 0 w 58211"/>
                <a:gd name="connsiteY2" fmla="*/ 26349 h 55513"/>
                <a:gd name="connsiteX3" fmla="*/ 8658 w 58211"/>
                <a:gd name="connsiteY3" fmla="*/ 5845 h 55513"/>
                <a:gd name="connsiteX4" fmla="*/ 22501 w 58211"/>
                <a:gd name="connsiteY4" fmla="*/ 0 h 55513"/>
                <a:gd name="connsiteX5" fmla="*/ 57366 w 58211"/>
                <a:gd name="connsiteY5" fmla="*/ 24167 h 55513"/>
                <a:gd name="connsiteX6" fmla="*/ 58211 w 58211"/>
                <a:gd name="connsiteY6" fmla="*/ 26179 h 55513"/>
                <a:gd name="connsiteX7" fmla="*/ 49668 w 58211"/>
                <a:gd name="connsiteY7" fmla="*/ 46855 h 55513"/>
                <a:gd name="connsiteX8" fmla="*/ 29163 w 58211"/>
                <a:gd name="connsiteY8" fmla="*/ 55513 h 55513"/>
                <a:gd name="connsiteX9" fmla="*/ 8658 w 58211"/>
                <a:gd name="connsiteY9" fmla="*/ 47310 h 5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5513" extrusionOk="0">
                  <a:moveTo>
                    <a:pt x="8658" y="47310"/>
                  </a:moveTo>
                  <a:cubicBezTo>
                    <a:pt x="3190" y="41843"/>
                    <a:pt x="0" y="34551"/>
                    <a:pt x="0" y="26806"/>
                  </a:cubicBezTo>
                  <a:lnTo>
                    <a:pt x="0" y="26349"/>
                  </a:lnTo>
                  <a:cubicBezTo>
                    <a:pt x="0" y="18604"/>
                    <a:pt x="3190" y="11313"/>
                    <a:pt x="8658" y="5845"/>
                  </a:cubicBezTo>
                  <a:lnTo>
                    <a:pt x="22501" y="0"/>
                  </a:lnTo>
                  <a:lnTo>
                    <a:pt x="57366" y="24167"/>
                  </a:lnTo>
                  <a:lnTo>
                    <a:pt x="58211" y="26179"/>
                  </a:lnTo>
                  <a:cubicBezTo>
                    <a:pt x="58212" y="33641"/>
                    <a:pt x="55364" y="41159"/>
                    <a:pt x="49668" y="46855"/>
                  </a:cubicBezTo>
                  <a:cubicBezTo>
                    <a:pt x="44200" y="52323"/>
                    <a:pt x="36909" y="55512"/>
                    <a:pt x="29163" y="55513"/>
                  </a:cubicBezTo>
                  <a:cubicBezTo>
                    <a:pt x="21416" y="55512"/>
                    <a:pt x="14126" y="52778"/>
                    <a:pt x="8658" y="473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5" name="Forme libre : forme 1134"/>
            <p:cNvSpPr/>
            <p:nvPr/>
          </p:nvSpPr>
          <p:spPr bwMode="auto">
            <a:xfrm rot="8716293">
              <a:off x="7821732" y="489008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6" name="Forme libre : forme 1135"/>
            <p:cNvSpPr/>
            <p:nvPr/>
          </p:nvSpPr>
          <p:spPr bwMode="auto">
            <a:xfrm rot="8716293">
              <a:off x="7809680" y="47513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7" name="Forme libre : forme 1136"/>
            <p:cNvSpPr/>
            <p:nvPr/>
          </p:nvSpPr>
          <p:spPr bwMode="auto">
            <a:xfrm rot="8716293">
              <a:off x="8347968" y="47600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8" name="Forme libre : forme 1137"/>
            <p:cNvSpPr/>
            <p:nvPr/>
          </p:nvSpPr>
          <p:spPr bwMode="auto">
            <a:xfrm rot="8716293">
              <a:off x="8437360" y="47893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9" name="Forme libre : forme 1138"/>
            <p:cNvSpPr/>
            <p:nvPr/>
          </p:nvSpPr>
          <p:spPr bwMode="auto">
            <a:xfrm rot="8716293">
              <a:off x="8235734" y="48486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0" name="Forme libre : forme 1139"/>
            <p:cNvSpPr/>
            <p:nvPr/>
          </p:nvSpPr>
          <p:spPr bwMode="auto">
            <a:xfrm rot="8716293">
              <a:off x="8110832" y="46399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1" name="Forme libre : forme 1140"/>
            <p:cNvSpPr/>
            <p:nvPr/>
          </p:nvSpPr>
          <p:spPr bwMode="auto">
            <a:xfrm rot="8716293">
              <a:off x="8325912" y="48895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2" name="Forme libre : forme 1141"/>
            <p:cNvSpPr/>
            <p:nvPr/>
          </p:nvSpPr>
          <p:spPr bwMode="auto">
            <a:xfrm rot="8716293">
              <a:off x="8084461" y="47399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3" name="Forme libre : forme 1142"/>
            <p:cNvSpPr/>
            <p:nvPr/>
          </p:nvSpPr>
          <p:spPr bwMode="auto">
            <a:xfrm rot="7484127">
              <a:off x="8500513" y="5042942"/>
              <a:ext cx="102412" cy="181729"/>
            </a:xfrm>
            <a:custGeom>
              <a:avLst/>
              <a:gdLst>
                <a:gd name="connsiteX0" fmla="*/ 0 w 102412"/>
                <a:gd name="connsiteY0" fmla="*/ 41179 h 181729"/>
                <a:gd name="connsiteX1" fmla="*/ 0 w 102412"/>
                <a:gd name="connsiteY1" fmla="*/ 0 h 181729"/>
                <a:gd name="connsiteX2" fmla="*/ 28551 w 102412"/>
                <a:gd name="connsiteY2" fmla="*/ 41179 h 181729"/>
                <a:gd name="connsiteX3" fmla="*/ 90709 w 102412"/>
                <a:gd name="connsiteY3" fmla="*/ 181729 h 181729"/>
                <a:gd name="connsiteX4" fmla="*/ 47847 w 102412"/>
                <a:gd name="connsiteY4" fmla="*/ 101985 h 181729"/>
                <a:gd name="connsiteX5" fmla="*/ 55670 w 102412"/>
                <a:gd name="connsiteY5" fmla="*/ 80292 h 181729"/>
                <a:gd name="connsiteX6" fmla="*/ 102412 w 102412"/>
                <a:gd name="connsiteY6" fmla="*/ 147707 h 18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12" h="181729" extrusionOk="0">
                  <a:moveTo>
                    <a:pt x="0" y="41179"/>
                  </a:moveTo>
                  <a:lnTo>
                    <a:pt x="0" y="0"/>
                  </a:lnTo>
                  <a:lnTo>
                    <a:pt x="28551" y="41179"/>
                  </a:lnTo>
                  <a:close/>
                  <a:moveTo>
                    <a:pt x="90709" y="181729"/>
                  </a:moveTo>
                  <a:lnTo>
                    <a:pt x="47847" y="101985"/>
                  </a:lnTo>
                  <a:lnTo>
                    <a:pt x="55670" y="80292"/>
                  </a:lnTo>
                  <a:lnTo>
                    <a:pt x="102412" y="1477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4" name="Forme libre : forme 1143"/>
            <p:cNvSpPr/>
            <p:nvPr/>
          </p:nvSpPr>
          <p:spPr bwMode="auto">
            <a:xfrm rot="13089394">
              <a:off x="8615617" y="5055433"/>
              <a:ext cx="225779" cy="83483"/>
            </a:xfrm>
            <a:custGeom>
              <a:avLst/>
              <a:gdLst>
                <a:gd name="connsiteX0" fmla="*/ 225779 w 225779"/>
                <a:gd name="connsiteY0" fmla="*/ 12691 h 83483"/>
                <a:gd name="connsiteX1" fmla="*/ 44792 w 225779"/>
                <a:gd name="connsiteY1" fmla="*/ 83320 h 83483"/>
                <a:gd name="connsiteX2" fmla="*/ 7960 w 225779"/>
                <a:gd name="connsiteY2" fmla="*/ 76974 h 83483"/>
                <a:gd name="connsiteX3" fmla="*/ 0 w 225779"/>
                <a:gd name="connsiteY3" fmla="*/ 71526 h 83483"/>
                <a:gd name="connsiteX4" fmla="*/ 70403 w 225779"/>
                <a:gd name="connsiteY4" fmla="*/ 16211 h 83483"/>
                <a:gd name="connsiteX5" fmla="*/ 107144 w 225779"/>
                <a:gd name="connsiteY5" fmla="*/ 36418 h 83483"/>
                <a:gd name="connsiteX6" fmla="*/ 156805 w 225779"/>
                <a:gd name="connsiteY6" fmla="*/ 27589 h 83483"/>
                <a:gd name="connsiteX7" fmla="*/ 224676 w 225779"/>
                <a:gd name="connsiteY7" fmla="*/ 0 h 83483"/>
                <a:gd name="connsiteX8" fmla="*/ 225779 w 225779"/>
                <a:gd name="connsiteY8" fmla="*/ 7173 h 8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779" h="83483" extrusionOk="0">
                  <a:moveTo>
                    <a:pt x="225779" y="12691"/>
                  </a:moveTo>
                  <a:cubicBezTo>
                    <a:pt x="167290" y="62904"/>
                    <a:pt x="90590" y="80561"/>
                    <a:pt x="44792" y="83320"/>
                  </a:cubicBezTo>
                  <a:cubicBezTo>
                    <a:pt x="32101" y="84147"/>
                    <a:pt x="19548" y="81802"/>
                    <a:pt x="7960" y="76974"/>
                  </a:cubicBezTo>
                  <a:lnTo>
                    <a:pt x="0" y="71526"/>
                  </a:lnTo>
                  <a:lnTo>
                    <a:pt x="70403" y="16211"/>
                  </a:lnTo>
                  <a:lnTo>
                    <a:pt x="107144" y="36418"/>
                  </a:lnTo>
                  <a:cubicBezTo>
                    <a:pt x="124250" y="35866"/>
                    <a:pt x="140803" y="32555"/>
                    <a:pt x="156805" y="27589"/>
                  </a:cubicBezTo>
                  <a:cubicBezTo>
                    <a:pt x="179981" y="20416"/>
                    <a:pt x="202604" y="11036"/>
                    <a:pt x="224676" y="0"/>
                  </a:cubicBezTo>
                  <a:cubicBezTo>
                    <a:pt x="225227" y="2207"/>
                    <a:pt x="225779" y="4965"/>
                    <a:pt x="225779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5" name="Forme libre : forme 1144"/>
            <p:cNvSpPr/>
            <p:nvPr/>
          </p:nvSpPr>
          <p:spPr bwMode="auto">
            <a:xfrm rot="8716293">
              <a:off x="8721248" y="48557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6" name="Forme libre : forme 1145"/>
            <p:cNvSpPr/>
            <p:nvPr/>
          </p:nvSpPr>
          <p:spPr bwMode="auto">
            <a:xfrm rot="8716293">
              <a:off x="8669443" y="475216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7" name="Forme libre : forme 1146"/>
            <p:cNvSpPr/>
            <p:nvPr/>
          </p:nvSpPr>
          <p:spPr bwMode="auto">
            <a:xfrm rot="8716293">
              <a:off x="8426197" y="47823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8" name="Forme libre : forme 1147"/>
            <p:cNvSpPr/>
            <p:nvPr/>
          </p:nvSpPr>
          <p:spPr bwMode="auto">
            <a:xfrm rot="8716293">
              <a:off x="8603649" y="46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9" name="Forme libre : forme 1148"/>
            <p:cNvSpPr/>
            <p:nvPr/>
          </p:nvSpPr>
          <p:spPr bwMode="auto">
            <a:xfrm rot="8716293">
              <a:off x="7614184" y="36895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0" name="Forme libre : forme 1149"/>
            <p:cNvSpPr/>
            <p:nvPr/>
          </p:nvSpPr>
          <p:spPr bwMode="auto">
            <a:xfrm rot="8716293">
              <a:off x="7703576" y="37187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1" name="Forme libre : forme 1150"/>
            <p:cNvSpPr/>
            <p:nvPr/>
          </p:nvSpPr>
          <p:spPr bwMode="auto">
            <a:xfrm rot="8716293">
              <a:off x="7658726" y="36325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2" name="Forme libre : forme 1151"/>
            <p:cNvSpPr/>
            <p:nvPr/>
          </p:nvSpPr>
          <p:spPr bwMode="auto">
            <a:xfrm rot="8716293">
              <a:off x="7501950" y="37780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3" name="Forme libre : forme 1152"/>
            <p:cNvSpPr/>
            <p:nvPr/>
          </p:nvSpPr>
          <p:spPr bwMode="auto">
            <a:xfrm rot="8716293">
              <a:off x="7377047" y="35694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4" name="Forme libre : forme 1153"/>
            <p:cNvSpPr/>
            <p:nvPr/>
          </p:nvSpPr>
          <p:spPr bwMode="auto">
            <a:xfrm rot="8716293">
              <a:off x="7364995" y="34306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5" name="Forme libre : forme 1154"/>
            <p:cNvSpPr/>
            <p:nvPr/>
          </p:nvSpPr>
          <p:spPr bwMode="auto">
            <a:xfrm rot="8716293">
              <a:off x="7592128" y="38190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6" name="Forme libre : forme 1155"/>
            <p:cNvSpPr/>
            <p:nvPr/>
          </p:nvSpPr>
          <p:spPr bwMode="auto">
            <a:xfrm rot="8716293">
              <a:off x="7903283" y="34393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7" name="Forme libre : forme 1156"/>
            <p:cNvSpPr/>
            <p:nvPr/>
          </p:nvSpPr>
          <p:spPr bwMode="auto">
            <a:xfrm rot="8716293">
              <a:off x="7992675" y="34686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8" name="Forme libre : forme 1157"/>
            <p:cNvSpPr/>
            <p:nvPr/>
          </p:nvSpPr>
          <p:spPr bwMode="auto">
            <a:xfrm rot="8716293">
              <a:off x="7791049" y="35279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9" name="Forme libre : forme 1158"/>
            <p:cNvSpPr/>
            <p:nvPr/>
          </p:nvSpPr>
          <p:spPr bwMode="auto">
            <a:xfrm rot="8716293">
              <a:off x="7666147" y="33192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0" name="Forme libre : forme 1159"/>
            <p:cNvSpPr/>
            <p:nvPr/>
          </p:nvSpPr>
          <p:spPr bwMode="auto">
            <a:xfrm rot="8716293">
              <a:off x="7881227" y="35688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1" name="Forme libre : forme 1160"/>
            <p:cNvSpPr/>
            <p:nvPr/>
          </p:nvSpPr>
          <p:spPr bwMode="auto">
            <a:xfrm rot="8716293">
              <a:off x="7639776" y="34192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2" name="Forme libre : forme 1161"/>
            <p:cNvSpPr/>
            <p:nvPr/>
          </p:nvSpPr>
          <p:spPr bwMode="auto">
            <a:xfrm rot="7484127">
              <a:off x="7986158" y="37602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3" name="Forme libre : forme 1162"/>
            <p:cNvSpPr/>
            <p:nvPr/>
          </p:nvSpPr>
          <p:spPr bwMode="auto">
            <a:xfrm rot="13089394">
              <a:off x="8090978" y="37267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4" name="Forme libre : forme 1163"/>
            <p:cNvSpPr/>
            <p:nvPr/>
          </p:nvSpPr>
          <p:spPr bwMode="auto">
            <a:xfrm rot="8716293">
              <a:off x="8276563" y="35350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5" name="Forme libre : forme 1164"/>
            <p:cNvSpPr/>
            <p:nvPr/>
          </p:nvSpPr>
          <p:spPr bwMode="auto">
            <a:xfrm rot="8716293">
              <a:off x="8224758" y="34314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6" name="Forme libre : forme 1165"/>
            <p:cNvSpPr/>
            <p:nvPr/>
          </p:nvSpPr>
          <p:spPr bwMode="auto">
            <a:xfrm rot="8716293">
              <a:off x="7981512" y="34617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7" name="Forme libre : forme 1166"/>
            <p:cNvSpPr/>
            <p:nvPr/>
          </p:nvSpPr>
          <p:spPr bwMode="auto">
            <a:xfrm rot="8716293">
              <a:off x="8158964" y="33024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8" name="Forme libre : forme 1167"/>
            <p:cNvSpPr/>
            <p:nvPr/>
          </p:nvSpPr>
          <p:spPr bwMode="auto">
            <a:xfrm rot="8716293">
              <a:off x="7837351" y="43492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9" name="Forme libre : forme 1168"/>
            <p:cNvSpPr/>
            <p:nvPr/>
          </p:nvSpPr>
          <p:spPr bwMode="auto">
            <a:xfrm rot="8716293">
              <a:off x="7926743" y="43784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0" name="Forme libre : forme 1169"/>
            <p:cNvSpPr/>
            <p:nvPr/>
          </p:nvSpPr>
          <p:spPr bwMode="auto">
            <a:xfrm rot="8716293">
              <a:off x="7881893" y="42922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1" name="Forme libre : forme 1170"/>
            <p:cNvSpPr/>
            <p:nvPr/>
          </p:nvSpPr>
          <p:spPr bwMode="auto">
            <a:xfrm rot="8716293">
              <a:off x="7725117" y="44377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2" name="Forme libre : forme 1171"/>
            <p:cNvSpPr/>
            <p:nvPr/>
          </p:nvSpPr>
          <p:spPr bwMode="auto">
            <a:xfrm rot="8716293">
              <a:off x="7600214" y="42291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3" name="Forme libre : forme 1172"/>
            <p:cNvSpPr/>
            <p:nvPr/>
          </p:nvSpPr>
          <p:spPr bwMode="auto">
            <a:xfrm rot="8716293">
              <a:off x="7588162" y="409033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4" name="Forme libre : forme 1173"/>
            <p:cNvSpPr/>
            <p:nvPr/>
          </p:nvSpPr>
          <p:spPr bwMode="auto">
            <a:xfrm rot="8716293">
              <a:off x="7815295" y="44787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5" name="Forme libre : forme 1174"/>
            <p:cNvSpPr/>
            <p:nvPr/>
          </p:nvSpPr>
          <p:spPr bwMode="auto">
            <a:xfrm rot="8716293">
              <a:off x="8126450" y="409908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6" name="Forme libre : forme 1175"/>
            <p:cNvSpPr/>
            <p:nvPr/>
          </p:nvSpPr>
          <p:spPr bwMode="auto">
            <a:xfrm rot="8716293">
              <a:off x="8215842" y="412833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7" name="Forme libre : forme 1176"/>
            <p:cNvSpPr/>
            <p:nvPr/>
          </p:nvSpPr>
          <p:spPr bwMode="auto">
            <a:xfrm rot="8716293">
              <a:off x="8014216" y="418763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8" name="Forme libre : forme 1177"/>
            <p:cNvSpPr/>
            <p:nvPr/>
          </p:nvSpPr>
          <p:spPr bwMode="auto">
            <a:xfrm rot="8716293">
              <a:off x="7889314" y="397895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9" name="Forme libre : forme 1178"/>
            <p:cNvSpPr/>
            <p:nvPr/>
          </p:nvSpPr>
          <p:spPr bwMode="auto">
            <a:xfrm rot="8716293">
              <a:off x="8104394" y="422858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0" name="Forme libre : forme 1179"/>
            <p:cNvSpPr/>
            <p:nvPr/>
          </p:nvSpPr>
          <p:spPr bwMode="auto">
            <a:xfrm rot="8716293">
              <a:off x="7862943" y="407898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1" name="Forme libre : forme 1180"/>
            <p:cNvSpPr/>
            <p:nvPr/>
          </p:nvSpPr>
          <p:spPr bwMode="auto">
            <a:xfrm rot="7484127">
              <a:off x="8209325" y="44199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2" name="Forme libre : forme 1181"/>
            <p:cNvSpPr/>
            <p:nvPr/>
          </p:nvSpPr>
          <p:spPr bwMode="auto">
            <a:xfrm rot="13089394">
              <a:off x="8314145" y="43864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3" name="Forme libre : forme 1182"/>
            <p:cNvSpPr/>
            <p:nvPr/>
          </p:nvSpPr>
          <p:spPr bwMode="auto">
            <a:xfrm rot="8716293">
              <a:off x="8499730" y="419478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4" name="Forme libre : forme 1183"/>
            <p:cNvSpPr/>
            <p:nvPr/>
          </p:nvSpPr>
          <p:spPr bwMode="auto">
            <a:xfrm rot="8716293">
              <a:off x="8447925" y="409119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5" name="Forme libre : forme 1184"/>
            <p:cNvSpPr/>
            <p:nvPr/>
          </p:nvSpPr>
          <p:spPr bwMode="auto">
            <a:xfrm rot="8716293">
              <a:off x="8204679" y="41214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6" name="Forme libre : forme 1185"/>
            <p:cNvSpPr/>
            <p:nvPr/>
          </p:nvSpPr>
          <p:spPr bwMode="auto">
            <a:xfrm rot="8716293">
              <a:off x="8382131" y="39621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7" name="Forme libre : forme 1186"/>
            <p:cNvSpPr/>
            <p:nvPr/>
          </p:nvSpPr>
          <p:spPr bwMode="auto">
            <a:xfrm rot="8716293">
              <a:off x="6950829" y="17104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8" name="Forme libre : forme 1187"/>
            <p:cNvSpPr/>
            <p:nvPr/>
          </p:nvSpPr>
          <p:spPr bwMode="auto">
            <a:xfrm rot="8716293">
              <a:off x="7040221" y="17397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9" name="Forme libre : forme 1188"/>
            <p:cNvSpPr/>
            <p:nvPr/>
          </p:nvSpPr>
          <p:spPr bwMode="auto">
            <a:xfrm rot="8716293">
              <a:off x="6995371" y="16534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0" name="Forme libre : forme 1189"/>
            <p:cNvSpPr/>
            <p:nvPr/>
          </p:nvSpPr>
          <p:spPr bwMode="auto">
            <a:xfrm rot="8716293">
              <a:off x="6838595" y="17990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1" name="Forme libre : forme 1190"/>
            <p:cNvSpPr/>
            <p:nvPr/>
          </p:nvSpPr>
          <p:spPr bwMode="auto">
            <a:xfrm rot="8716293">
              <a:off x="6713692" y="1590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2" name="Forme libre : forme 1191"/>
            <p:cNvSpPr/>
            <p:nvPr/>
          </p:nvSpPr>
          <p:spPr bwMode="auto">
            <a:xfrm rot="8716293">
              <a:off x="6701640" y="14515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3" name="Forme libre : forme 1192"/>
            <p:cNvSpPr/>
            <p:nvPr/>
          </p:nvSpPr>
          <p:spPr bwMode="auto">
            <a:xfrm rot="8716293">
              <a:off x="6928773" y="18399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4" name="Forme libre : forme 1193"/>
            <p:cNvSpPr/>
            <p:nvPr/>
          </p:nvSpPr>
          <p:spPr bwMode="auto">
            <a:xfrm rot="8716293">
              <a:off x="7239928" y="14603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5" name="Forme libre : forme 1194"/>
            <p:cNvSpPr/>
            <p:nvPr/>
          </p:nvSpPr>
          <p:spPr bwMode="auto">
            <a:xfrm rot="8716293">
              <a:off x="7329320" y="14895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6" name="Forme libre : forme 1195"/>
            <p:cNvSpPr/>
            <p:nvPr/>
          </p:nvSpPr>
          <p:spPr bwMode="auto">
            <a:xfrm rot="8716293">
              <a:off x="7127694" y="15488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7" name="Forme libre : forme 1196"/>
            <p:cNvSpPr/>
            <p:nvPr/>
          </p:nvSpPr>
          <p:spPr bwMode="auto">
            <a:xfrm rot="8716293">
              <a:off x="7002792" y="13401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8" name="Forme libre : forme 1197"/>
            <p:cNvSpPr/>
            <p:nvPr/>
          </p:nvSpPr>
          <p:spPr bwMode="auto">
            <a:xfrm rot="8716293">
              <a:off x="7217872" y="15898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9" name="Forme libre : forme 1198"/>
            <p:cNvSpPr/>
            <p:nvPr/>
          </p:nvSpPr>
          <p:spPr bwMode="auto">
            <a:xfrm rot="8716293">
              <a:off x="6976421" y="14402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0" name="Forme libre : forme 1199"/>
            <p:cNvSpPr/>
            <p:nvPr/>
          </p:nvSpPr>
          <p:spPr bwMode="auto">
            <a:xfrm rot="7484127">
              <a:off x="7322803" y="17811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1" name="Forme libre : forme 1200"/>
            <p:cNvSpPr/>
            <p:nvPr/>
          </p:nvSpPr>
          <p:spPr bwMode="auto">
            <a:xfrm rot="13089394">
              <a:off x="7427623" y="174770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2" name="Forme libre : forme 1201"/>
            <p:cNvSpPr/>
            <p:nvPr/>
          </p:nvSpPr>
          <p:spPr bwMode="auto">
            <a:xfrm rot="8716293">
              <a:off x="7613208" y="15560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3" name="Forme libre : forme 1202"/>
            <p:cNvSpPr/>
            <p:nvPr/>
          </p:nvSpPr>
          <p:spPr bwMode="auto">
            <a:xfrm rot="8716293">
              <a:off x="7561403" y="14524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4" name="Forme libre : forme 1203"/>
            <p:cNvSpPr/>
            <p:nvPr/>
          </p:nvSpPr>
          <p:spPr bwMode="auto">
            <a:xfrm rot="8716293">
              <a:off x="7318157" y="14826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5" name="Forme libre : forme 1204"/>
            <p:cNvSpPr/>
            <p:nvPr/>
          </p:nvSpPr>
          <p:spPr bwMode="auto">
            <a:xfrm rot="8716293">
              <a:off x="7495609" y="13234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6" name="Forme libre : forme 1205"/>
            <p:cNvSpPr/>
            <p:nvPr/>
          </p:nvSpPr>
          <p:spPr bwMode="auto">
            <a:xfrm rot="8716293">
              <a:off x="6727662" y="10507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7" name="Forme libre : forme 1206"/>
            <p:cNvSpPr/>
            <p:nvPr/>
          </p:nvSpPr>
          <p:spPr bwMode="auto">
            <a:xfrm rot="8716293">
              <a:off x="6817054" y="108001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8" name="Forme libre : forme 1207"/>
            <p:cNvSpPr/>
            <p:nvPr/>
          </p:nvSpPr>
          <p:spPr bwMode="auto">
            <a:xfrm rot="8716293">
              <a:off x="6772204" y="9937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9" name="Forme libre : forme 1208"/>
            <p:cNvSpPr/>
            <p:nvPr/>
          </p:nvSpPr>
          <p:spPr bwMode="auto">
            <a:xfrm rot="8716293">
              <a:off x="6615428" y="11393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0" name="Forme libre : forme 1209"/>
            <p:cNvSpPr/>
            <p:nvPr/>
          </p:nvSpPr>
          <p:spPr bwMode="auto">
            <a:xfrm rot="8716293">
              <a:off x="6490525" y="9306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1" name="Forme libre : forme 1210"/>
            <p:cNvSpPr/>
            <p:nvPr/>
          </p:nvSpPr>
          <p:spPr bwMode="auto">
            <a:xfrm rot="8716293">
              <a:off x="6478473" y="7918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2" name="Forme libre : forme 1211"/>
            <p:cNvSpPr/>
            <p:nvPr/>
          </p:nvSpPr>
          <p:spPr bwMode="auto">
            <a:xfrm rot="8716293">
              <a:off x="6705606" y="11802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3" name="Forme libre : forme 1212"/>
            <p:cNvSpPr/>
            <p:nvPr/>
          </p:nvSpPr>
          <p:spPr bwMode="auto">
            <a:xfrm rot="8716293">
              <a:off x="7016761" y="80062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4" name="Forme libre : forme 1213"/>
            <p:cNvSpPr/>
            <p:nvPr/>
          </p:nvSpPr>
          <p:spPr bwMode="auto">
            <a:xfrm rot="8716293">
              <a:off x="7106153" y="82986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5" name="Forme libre : forme 1214"/>
            <p:cNvSpPr/>
            <p:nvPr/>
          </p:nvSpPr>
          <p:spPr bwMode="auto">
            <a:xfrm rot="8716293">
              <a:off x="6904527" y="8891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6" name="Forme libre : forme 1215"/>
            <p:cNvSpPr/>
            <p:nvPr/>
          </p:nvSpPr>
          <p:spPr bwMode="auto">
            <a:xfrm rot="8716293">
              <a:off x="6779625" y="68049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7" name="Forme libre : forme 1216"/>
            <p:cNvSpPr/>
            <p:nvPr/>
          </p:nvSpPr>
          <p:spPr bwMode="auto">
            <a:xfrm rot="8716293">
              <a:off x="6994705" y="93011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8" name="Forme libre : forme 1217"/>
            <p:cNvSpPr/>
            <p:nvPr/>
          </p:nvSpPr>
          <p:spPr bwMode="auto">
            <a:xfrm rot="8716293">
              <a:off x="6753254" y="7805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9" name="Forme libre : forme 1218"/>
            <p:cNvSpPr/>
            <p:nvPr/>
          </p:nvSpPr>
          <p:spPr bwMode="auto">
            <a:xfrm rot="7484127">
              <a:off x="7099636" y="112146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0" name="Forme libre : forme 1219"/>
            <p:cNvSpPr/>
            <p:nvPr/>
          </p:nvSpPr>
          <p:spPr bwMode="auto">
            <a:xfrm rot="13089394">
              <a:off x="7204456" y="108800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1" name="Forme libre : forme 1220"/>
            <p:cNvSpPr/>
            <p:nvPr/>
          </p:nvSpPr>
          <p:spPr bwMode="auto">
            <a:xfrm rot="8716293">
              <a:off x="7390041" y="89632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2" name="Forme libre : forme 1221"/>
            <p:cNvSpPr/>
            <p:nvPr/>
          </p:nvSpPr>
          <p:spPr bwMode="auto">
            <a:xfrm rot="8716293">
              <a:off x="7338236" y="79272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3" name="Forme libre : forme 1222"/>
            <p:cNvSpPr/>
            <p:nvPr/>
          </p:nvSpPr>
          <p:spPr bwMode="auto">
            <a:xfrm rot="8716293">
              <a:off x="7094990" y="8229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4" name="Forme libre : forme 1223"/>
            <p:cNvSpPr/>
            <p:nvPr/>
          </p:nvSpPr>
          <p:spPr bwMode="auto">
            <a:xfrm rot="8716293">
              <a:off x="7272442" y="66370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5" name="Forme libre : forme 1224"/>
            <p:cNvSpPr/>
            <p:nvPr/>
          </p:nvSpPr>
          <p:spPr bwMode="auto">
            <a:xfrm rot="8716293">
              <a:off x="6508723" y="3887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6" name="Forme libre : forme 1225"/>
            <p:cNvSpPr/>
            <p:nvPr/>
          </p:nvSpPr>
          <p:spPr bwMode="auto">
            <a:xfrm rot="8716293">
              <a:off x="6598115" y="4179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7" name="Forme libre : forme 1226"/>
            <p:cNvSpPr/>
            <p:nvPr/>
          </p:nvSpPr>
          <p:spPr bwMode="auto">
            <a:xfrm rot="8716293">
              <a:off x="6553265" y="3316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8" name="Forme libre : forme 1227"/>
            <p:cNvSpPr/>
            <p:nvPr/>
          </p:nvSpPr>
          <p:spPr bwMode="auto">
            <a:xfrm rot="8716293">
              <a:off x="6396489" y="4772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9" name="Forme libre : forme 1228"/>
            <p:cNvSpPr/>
            <p:nvPr/>
          </p:nvSpPr>
          <p:spPr bwMode="auto">
            <a:xfrm rot="8716293">
              <a:off x="6271586" y="268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0" name="Forme libre : forme 1229"/>
            <p:cNvSpPr/>
            <p:nvPr/>
          </p:nvSpPr>
          <p:spPr bwMode="auto">
            <a:xfrm rot="8716293">
              <a:off x="6259534" y="12980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1" name="Forme libre : forme 1230"/>
            <p:cNvSpPr/>
            <p:nvPr/>
          </p:nvSpPr>
          <p:spPr bwMode="auto">
            <a:xfrm rot="8716293">
              <a:off x="6486667" y="5182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2" name="Forme libre : forme 1231"/>
            <p:cNvSpPr/>
            <p:nvPr/>
          </p:nvSpPr>
          <p:spPr bwMode="auto">
            <a:xfrm rot="8716293">
              <a:off x="6797822" y="1385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3" name="Forme libre : forme 1232"/>
            <p:cNvSpPr/>
            <p:nvPr/>
          </p:nvSpPr>
          <p:spPr bwMode="auto">
            <a:xfrm rot="8716293">
              <a:off x="6887214" y="1678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4" name="Forme libre : forme 1233"/>
            <p:cNvSpPr/>
            <p:nvPr/>
          </p:nvSpPr>
          <p:spPr bwMode="auto">
            <a:xfrm rot="8716293">
              <a:off x="6685587" y="2271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5" name="Forme libre : forme 1234"/>
            <p:cNvSpPr/>
            <p:nvPr/>
          </p:nvSpPr>
          <p:spPr bwMode="auto">
            <a:xfrm rot="8716293">
              <a:off x="6560686" y="184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6" name="Forme libre : forme 1235"/>
            <p:cNvSpPr/>
            <p:nvPr/>
          </p:nvSpPr>
          <p:spPr bwMode="auto">
            <a:xfrm rot="8716293">
              <a:off x="6775766" y="2680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7" name="Forme libre : forme 1236"/>
            <p:cNvSpPr/>
            <p:nvPr/>
          </p:nvSpPr>
          <p:spPr bwMode="auto">
            <a:xfrm rot="8716293">
              <a:off x="6534315" y="1184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8" name="Forme libre : forme 1237"/>
            <p:cNvSpPr/>
            <p:nvPr/>
          </p:nvSpPr>
          <p:spPr bwMode="auto">
            <a:xfrm rot="7484127">
              <a:off x="6880697" y="45940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9" name="Forme libre : forme 1238"/>
            <p:cNvSpPr/>
            <p:nvPr/>
          </p:nvSpPr>
          <p:spPr bwMode="auto">
            <a:xfrm rot="13089394">
              <a:off x="6985517" y="4259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0" name="Forme libre : forme 1239"/>
            <p:cNvSpPr/>
            <p:nvPr/>
          </p:nvSpPr>
          <p:spPr bwMode="auto">
            <a:xfrm rot="8716293">
              <a:off x="7171102" y="2342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1" name="Forme libre : forme 1240"/>
            <p:cNvSpPr/>
            <p:nvPr/>
          </p:nvSpPr>
          <p:spPr bwMode="auto">
            <a:xfrm rot="8716293">
              <a:off x="7119297" y="1306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2" name="Forme libre : forme 1241"/>
            <p:cNvSpPr/>
            <p:nvPr/>
          </p:nvSpPr>
          <p:spPr bwMode="auto">
            <a:xfrm rot="8716293">
              <a:off x="6876051" y="1608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3" name="Forme libre : forme 1242"/>
            <p:cNvSpPr/>
            <p:nvPr/>
          </p:nvSpPr>
          <p:spPr bwMode="auto">
            <a:xfrm rot="8716293">
              <a:off x="7053503" y="16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4" name="Forme libre : forme 1243"/>
            <p:cNvSpPr/>
            <p:nvPr/>
          </p:nvSpPr>
          <p:spPr bwMode="auto">
            <a:xfrm rot="8716293">
              <a:off x="6443978" y="-32333"/>
              <a:ext cx="92323" cy="67774"/>
            </a:xfrm>
            <a:custGeom>
              <a:avLst/>
              <a:gdLst>
                <a:gd name="connsiteX0" fmla="*/ 92323 w 92323"/>
                <a:gd name="connsiteY0" fmla="*/ 67774 h 67774"/>
                <a:gd name="connsiteX1" fmla="*/ 0 w 92323"/>
                <a:gd name="connsiteY1" fmla="*/ 3779 h 67774"/>
                <a:gd name="connsiteX2" fmla="*/ 19952 w 92323"/>
                <a:gd name="connsiteY2" fmla="*/ 19 h 67774"/>
                <a:gd name="connsiteX3" fmla="*/ 89989 w 92323"/>
                <a:gd name="connsiteY3" fmla="*/ 50641 h 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23" h="67774" extrusionOk="0">
                  <a:moveTo>
                    <a:pt x="92323" y="67774"/>
                  </a:moveTo>
                  <a:lnTo>
                    <a:pt x="0" y="3779"/>
                  </a:lnTo>
                  <a:lnTo>
                    <a:pt x="19952" y="19"/>
                  </a:lnTo>
                  <a:cubicBezTo>
                    <a:pt x="55152" y="-664"/>
                    <a:pt x="79843" y="17619"/>
                    <a:pt x="89989" y="50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5" name="Forme libre : forme 1244"/>
            <p:cNvSpPr/>
            <p:nvPr/>
          </p:nvSpPr>
          <p:spPr bwMode="auto">
            <a:xfrm rot="8716293">
              <a:off x="6294141" y="-38610"/>
              <a:ext cx="103435" cy="102698"/>
            </a:xfrm>
            <a:custGeom>
              <a:avLst/>
              <a:gdLst>
                <a:gd name="connsiteX0" fmla="*/ 103435 w 103435"/>
                <a:gd name="connsiteY0" fmla="*/ 102698 h 102698"/>
                <a:gd name="connsiteX1" fmla="*/ 43288 w 103435"/>
                <a:gd name="connsiteY1" fmla="*/ 61006 h 102698"/>
                <a:gd name="connsiteX2" fmla="*/ 43288 w 103435"/>
                <a:gd name="connsiteY2" fmla="*/ 16404 h 102698"/>
                <a:gd name="connsiteX3" fmla="*/ 0 w 103435"/>
                <a:gd name="connsiteY3" fmla="*/ 16404 h 102698"/>
                <a:gd name="connsiteX4" fmla="*/ 0 w 103435"/>
                <a:gd name="connsiteY4" fmla="*/ 2279 h 102698"/>
                <a:gd name="connsiteX5" fmla="*/ 103435 w 103435"/>
                <a:gd name="connsiteY5" fmla="*/ 0 h 10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02698" extrusionOk="0">
                  <a:moveTo>
                    <a:pt x="103435" y="102698"/>
                  </a:moveTo>
                  <a:lnTo>
                    <a:pt x="43288" y="61006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9"/>
                  </a:lnTo>
                  <a:cubicBezTo>
                    <a:pt x="32808" y="3645"/>
                    <a:pt x="66983" y="911"/>
                    <a:pt x="1034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6" name="Forme libre : forme 1245"/>
            <p:cNvSpPr/>
            <p:nvPr/>
          </p:nvSpPr>
          <p:spPr bwMode="auto">
            <a:xfrm rot="7484127">
              <a:off x="6746550" y="-26340"/>
              <a:ext cx="41571" cy="55323"/>
            </a:xfrm>
            <a:custGeom>
              <a:avLst/>
              <a:gdLst>
                <a:gd name="connsiteX0" fmla="*/ 38358 w 41571"/>
                <a:gd name="connsiteY0" fmla="*/ 55323 h 55323"/>
                <a:gd name="connsiteX1" fmla="*/ 0 w 41571"/>
                <a:gd name="connsiteY1" fmla="*/ 0 h 55323"/>
                <a:gd name="connsiteX2" fmla="*/ 41571 w 41571"/>
                <a:gd name="connsiteY2" fmla="*/ 0 h 55323"/>
                <a:gd name="connsiteX3" fmla="*/ 41571 w 41571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71" h="55323" extrusionOk="0">
                  <a:moveTo>
                    <a:pt x="38358" y="55323"/>
                  </a:moveTo>
                  <a:lnTo>
                    <a:pt x="0" y="0"/>
                  </a:lnTo>
                  <a:lnTo>
                    <a:pt x="41571" y="0"/>
                  </a:lnTo>
                  <a:lnTo>
                    <a:pt x="4157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7" name="Forme libre : forme 1246"/>
            <p:cNvSpPr/>
            <p:nvPr/>
          </p:nvSpPr>
          <p:spPr bwMode="auto">
            <a:xfrm rot="13089394">
              <a:off x="6891234" y="-41515"/>
              <a:ext cx="74217" cy="174004"/>
            </a:xfrm>
            <a:custGeom>
              <a:avLst/>
              <a:gdLst>
                <a:gd name="connsiteX0" fmla="*/ 74217 w 74217"/>
                <a:gd name="connsiteY0" fmla="*/ 115692 h 174004"/>
                <a:gd name="connsiteX1" fmla="*/ 0 w 74217"/>
                <a:gd name="connsiteY1" fmla="*/ 174004 h 174004"/>
                <a:gd name="connsiteX2" fmla="*/ 0 w 74217"/>
                <a:gd name="connsiteY2" fmla="*/ 38074 h 174004"/>
                <a:gd name="connsiteX3" fmla="*/ 73388 w 74217"/>
                <a:gd name="connsiteY3" fmla="*/ 0 h 17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17" h="174004" extrusionOk="0">
                  <a:moveTo>
                    <a:pt x="74217" y="115692"/>
                  </a:moveTo>
                  <a:lnTo>
                    <a:pt x="0" y="17400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8" name="Forme libre : forme 1247"/>
            <p:cNvSpPr/>
            <p:nvPr/>
          </p:nvSpPr>
          <p:spPr bwMode="auto">
            <a:xfrm rot="8716293">
              <a:off x="8238556" y="254247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9" name="Forme libre : forme 1248"/>
            <p:cNvSpPr/>
            <p:nvPr/>
          </p:nvSpPr>
          <p:spPr bwMode="auto">
            <a:xfrm rot="8716293">
              <a:off x="8327948" y="257172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0" name="Forme libre : forme 1249"/>
            <p:cNvSpPr/>
            <p:nvPr/>
          </p:nvSpPr>
          <p:spPr bwMode="auto">
            <a:xfrm rot="8716293">
              <a:off x="8283098" y="248544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1" name="Forme libre : forme 1250"/>
            <p:cNvSpPr/>
            <p:nvPr/>
          </p:nvSpPr>
          <p:spPr bwMode="auto">
            <a:xfrm rot="8716293">
              <a:off x="8126322" y="26310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2" name="Forme libre : forme 1251"/>
            <p:cNvSpPr/>
            <p:nvPr/>
          </p:nvSpPr>
          <p:spPr bwMode="auto">
            <a:xfrm rot="8716293">
              <a:off x="8001419" y="24223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3" name="Forme libre : forme 1252"/>
            <p:cNvSpPr/>
            <p:nvPr/>
          </p:nvSpPr>
          <p:spPr bwMode="auto">
            <a:xfrm rot="8716293">
              <a:off x="7989367" y="228357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4" name="Forme libre : forme 1253"/>
            <p:cNvSpPr/>
            <p:nvPr/>
          </p:nvSpPr>
          <p:spPr bwMode="auto">
            <a:xfrm rot="8716293">
              <a:off x="8216500" y="267197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5" name="Forme libre : forme 1254"/>
            <p:cNvSpPr/>
            <p:nvPr/>
          </p:nvSpPr>
          <p:spPr bwMode="auto">
            <a:xfrm rot="8716293">
              <a:off x="8527655" y="22923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6" name="Forme libre : forme 1255"/>
            <p:cNvSpPr/>
            <p:nvPr/>
          </p:nvSpPr>
          <p:spPr bwMode="auto">
            <a:xfrm rot="8716293">
              <a:off x="8617047" y="23215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7" name="Forme libre : forme 1256"/>
            <p:cNvSpPr/>
            <p:nvPr/>
          </p:nvSpPr>
          <p:spPr bwMode="auto">
            <a:xfrm rot="8716293">
              <a:off x="8415421" y="23808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8" name="Forme libre : forme 1257"/>
            <p:cNvSpPr/>
            <p:nvPr/>
          </p:nvSpPr>
          <p:spPr bwMode="auto">
            <a:xfrm rot="8716293">
              <a:off x="8290519" y="21721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9" name="Forme libre : forme 1258"/>
            <p:cNvSpPr/>
            <p:nvPr/>
          </p:nvSpPr>
          <p:spPr bwMode="auto">
            <a:xfrm rot="8716293">
              <a:off x="8505599" y="242182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0" name="Forme libre : forme 1259"/>
            <p:cNvSpPr/>
            <p:nvPr/>
          </p:nvSpPr>
          <p:spPr bwMode="auto">
            <a:xfrm rot="8716293">
              <a:off x="8264148" y="227222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1" name="Forme libre : forme 1260"/>
            <p:cNvSpPr/>
            <p:nvPr/>
          </p:nvSpPr>
          <p:spPr bwMode="auto">
            <a:xfrm rot="7484127">
              <a:off x="8610530" y="26131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2" name="Forme libre : forme 1261"/>
            <p:cNvSpPr/>
            <p:nvPr/>
          </p:nvSpPr>
          <p:spPr bwMode="auto">
            <a:xfrm rot="13089394">
              <a:off x="8715350" y="257970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3" name="Forme libre : forme 1262"/>
            <p:cNvSpPr/>
            <p:nvPr/>
          </p:nvSpPr>
          <p:spPr bwMode="auto">
            <a:xfrm rot="8716293">
              <a:off x="8900935" y="238802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4" name="Forme libre : forme 1263"/>
            <p:cNvSpPr/>
            <p:nvPr/>
          </p:nvSpPr>
          <p:spPr bwMode="auto">
            <a:xfrm rot="8716293">
              <a:off x="8849130" y="228443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5" name="Forme libre : forme 1264"/>
            <p:cNvSpPr/>
            <p:nvPr/>
          </p:nvSpPr>
          <p:spPr bwMode="auto">
            <a:xfrm rot="8716293">
              <a:off x="8605884" y="231465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6" name="Forme libre : forme 1265"/>
            <p:cNvSpPr/>
            <p:nvPr/>
          </p:nvSpPr>
          <p:spPr bwMode="auto">
            <a:xfrm rot="8716293">
              <a:off x="8783336" y="215541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7" name="Forme libre : forme 1266"/>
            <p:cNvSpPr/>
            <p:nvPr/>
          </p:nvSpPr>
          <p:spPr bwMode="auto">
            <a:xfrm rot="8716293">
              <a:off x="8461723" y="320217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8" name="Forme libre : forme 1267"/>
            <p:cNvSpPr/>
            <p:nvPr/>
          </p:nvSpPr>
          <p:spPr bwMode="auto">
            <a:xfrm rot="8716293">
              <a:off x="8551115" y="323142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9" name="Forme libre : forme 1268"/>
            <p:cNvSpPr/>
            <p:nvPr/>
          </p:nvSpPr>
          <p:spPr bwMode="auto">
            <a:xfrm rot="8716293">
              <a:off x="8506265" y="314514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0" name="Forme libre : forme 1269"/>
            <p:cNvSpPr/>
            <p:nvPr/>
          </p:nvSpPr>
          <p:spPr bwMode="auto">
            <a:xfrm rot="8716293">
              <a:off x="8349489" y="32907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1" name="Forme libre : forme 1270"/>
            <p:cNvSpPr/>
            <p:nvPr/>
          </p:nvSpPr>
          <p:spPr bwMode="auto">
            <a:xfrm rot="8716293">
              <a:off x="8224586" y="30820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2" name="Forme libre : forme 1271"/>
            <p:cNvSpPr/>
            <p:nvPr/>
          </p:nvSpPr>
          <p:spPr bwMode="auto">
            <a:xfrm rot="8716293">
              <a:off x="8212534" y="294326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3" name="Forme libre : forme 1272"/>
            <p:cNvSpPr/>
            <p:nvPr/>
          </p:nvSpPr>
          <p:spPr bwMode="auto">
            <a:xfrm rot="8716293">
              <a:off x="8439667" y="333167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4" name="Forme libre : forme 1273"/>
            <p:cNvSpPr/>
            <p:nvPr/>
          </p:nvSpPr>
          <p:spPr bwMode="auto">
            <a:xfrm rot="8716293">
              <a:off x="8750822" y="295202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5" name="Forme libre : forme 1274"/>
            <p:cNvSpPr/>
            <p:nvPr/>
          </p:nvSpPr>
          <p:spPr bwMode="auto">
            <a:xfrm rot="8716293">
              <a:off x="8840214" y="298126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6" name="Forme libre : forme 1275"/>
            <p:cNvSpPr/>
            <p:nvPr/>
          </p:nvSpPr>
          <p:spPr bwMode="auto">
            <a:xfrm rot="8716293">
              <a:off x="8638588" y="304057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7" name="Forme libre : forme 1276"/>
            <p:cNvSpPr/>
            <p:nvPr/>
          </p:nvSpPr>
          <p:spPr bwMode="auto">
            <a:xfrm rot="8716293">
              <a:off x="8513686" y="28318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8" name="Forme libre : forme 1277"/>
            <p:cNvSpPr/>
            <p:nvPr/>
          </p:nvSpPr>
          <p:spPr bwMode="auto">
            <a:xfrm rot="8716293">
              <a:off x="8728766" y="308152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9" name="Forme libre : forme 1278"/>
            <p:cNvSpPr/>
            <p:nvPr/>
          </p:nvSpPr>
          <p:spPr bwMode="auto">
            <a:xfrm rot="8716293">
              <a:off x="8487315" y="293192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0" name="Forme libre : forme 1279"/>
            <p:cNvSpPr/>
            <p:nvPr/>
          </p:nvSpPr>
          <p:spPr bwMode="auto">
            <a:xfrm rot="7484127">
              <a:off x="8833697" y="32728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1" name="Forme libre : forme 1280"/>
            <p:cNvSpPr/>
            <p:nvPr/>
          </p:nvSpPr>
          <p:spPr bwMode="auto">
            <a:xfrm rot="13089394">
              <a:off x="8933167" y="3248496"/>
              <a:ext cx="272584" cy="314616"/>
            </a:xfrm>
            <a:custGeom>
              <a:avLst/>
              <a:gdLst>
                <a:gd name="connsiteX0" fmla="*/ 77412 w 272584"/>
                <a:gd name="connsiteY0" fmla="*/ 203022 h 314617"/>
                <a:gd name="connsiteX1" fmla="*/ 0 w 272584"/>
                <a:gd name="connsiteY1" fmla="*/ 104495 h 314617"/>
                <a:gd name="connsiteX2" fmla="*/ 0 w 272584"/>
                <a:gd name="connsiteY2" fmla="*/ 38074 h 314617"/>
                <a:gd name="connsiteX3" fmla="*/ 73388 w 272584"/>
                <a:gd name="connsiteY3" fmla="*/ 0 h 314617"/>
                <a:gd name="connsiteX4" fmla="*/ 74492 w 272584"/>
                <a:gd name="connsiteY4" fmla="*/ 153950 h 314617"/>
                <a:gd name="connsiteX5" fmla="*/ 76768 w 272584"/>
                <a:gd name="connsiteY5" fmla="*/ 200369 h 314617"/>
                <a:gd name="connsiteX6" fmla="*/ 272584 w 272584"/>
                <a:gd name="connsiteY6" fmla="*/ 258238 h 314617"/>
                <a:gd name="connsiteX7" fmla="*/ 177331 w 272584"/>
                <a:gd name="connsiteY7" fmla="*/ 311348 h 314617"/>
                <a:gd name="connsiteX8" fmla="*/ 165091 w 272584"/>
                <a:gd name="connsiteY8" fmla="*/ 314617 h 314617"/>
                <a:gd name="connsiteX9" fmla="*/ 136528 w 272584"/>
                <a:gd name="connsiteY9" fmla="*/ 278262 h 314617"/>
                <a:gd name="connsiteX10" fmla="*/ 153949 w 272584"/>
                <a:gd name="connsiteY10" fmla="*/ 281965 h 314617"/>
                <a:gd name="connsiteX11" fmla="*/ 203610 w 272584"/>
                <a:gd name="connsiteY11" fmla="*/ 273137 h 314617"/>
                <a:gd name="connsiteX12" fmla="*/ 271481 w 272584"/>
                <a:gd name="connsiteY12" fmla="*/ 245547 h 314617"/>
                <a:gd name="connsiteX13" fmla="*/ 272584 w 272584"/>
                <a:gd name="connsiteY13" fmla="*/ 252720 h 31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4617" extrusionOk="0">
                  <a:moveTo>
                    <a:pt x="77412" y="203022"/>
                  </a:moveTo>
                  <a:lnTo>
                    <a:pt x="0" y="104495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1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65091" y="314617"/>
                  </a:lnTo>
                  <a:lnTo>
                    <a:pt x="136528" y="278262"/>
                  </a:lnTo>
                  <a:lnTo>
                    <a:pt x="153949" y="281965"/>
                  </a:lnTo>
                  <a:cubicBezTo>
                    <a:pt x="171055" y="281413"/>
                    <a:pt x="187608" y="278102"/>
                    <a:pt x="203610" y="273137"/>
                  </a:cubicBezTo>
                  <a:cubicBezTo>
                    <a:pt x="226786" y="265963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2" name="Forme libre : forme 1281"/>
            <p:cNvSpPr/>
            <p:nvPr/>
          </p:nvSpPr>
          <p:spPr bwMode="auto">
            <a:xfrm rot="8716293">
              <a:off x="9063436" y="2943322"/>
              <a:ext cx="105430" cy="113008"/>
            </a:xfrm>
            <a:custGeom>
              <a:avLst/>
              <a:gdLst>
                <a:gd name="connsiteX0" fmla="*/ 5398 w 105430"/>
                <a:gd name="connsiteY0" fmla="*/ 96451 h 113008"/>
                <a:gd name="connsiteX1" fmla="*/ 0 w 105430"/>
                <a:gd name="connsiteY1" fmla="*/ 83667 h 113008"/>
                <a:gd name="connsiteX2" fmla="*/ 57995 w 105430"/>
                <a:gd name="connsiteY2" fmla="*/ 0 h 113008"/>
                <a:gd name="connsiteX3" fmla="*/ 88184 w 105430"/>
                <a:gd name="connsiteY3" fmla="*/ 12746 h 113008"/>
                <a:gd name="connsiteX4" fmla="*/ 88183 w 105430"/>
                <a:gd name="connsiteY4" fmla="*/ 95531 h 113008"/>
                <a:gd name="connsiteX5" fmla="*/ 46790 w 105430"/>
                <a:gd name="connsiteY5" fmla="*/ 113008 h 113008"/>
                <a:gd name="connsiteX6" fmla="*/ 5398 w 105430"/>
                <a:gd name="connsiteY6" fmla="*/ 96451 h 11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30" h="113008" extrusionOk="0">
                  <a:moveTo>
                    <a:pt x="5398" y="96451"/>
                  </a:moveTo>
                  <a:lnTo>
                    <a:pt x="0" y="83667"/>
                  </a:lnTo>
                  <a:lnTo>
                    <a:pt x="57995" y="0"/>
                  </a:lnTo>
                  <a:lnTo>
                    <a:pt x="88184" y="12746"/>
                  </a:lnTo>
                  <a:cubicBezTo>
                    <a:pt x="111179" y="34822"/>
                    <a:pt x="111179" y="72535"/>
                    <a:pt x="88183" y="95531"/>
                  </a:cubicBezTo>
                  <a:cubicBezTo>
                    <a:pt x="77145" y="106569"/>
                    <a:pt x="62428" y="113008"/>
                    <a:pt x="46790" y="113008"/>
                  </a:cubicBezTo>
                  <a:cubicBezTo>
                    <a:pt x="31154" y="113008"/>
                    <a:pt x="16436" y="107489"/>
                    <a:pt x="5398" y="96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3" name="Forme libre : forme 1282"/>
            <p:cNvSpPr/>
            <p:nvPr/>
          </p:nvSpPr>
          <p:spPr bwMode="auto">
            <a:xfrm rot="8716293">
              <a:off x="8829051" y="29743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4" name="Forme libre : forme 1283"/>
            <p:cNvSpPr/>
            <p:nvPr/>
          </p:nvSpPr>
          <p:spPr bwMode="auto">
            <a:xfrm rot="8716293">
              <a:off x="9006503" y="281511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5" name="Forme libre : forme 1284"/>
            <p:cNvSpPr/>
            <p:nvPr/>
          </p:nvSpPr>
          <p:spPr bwMode="auto">
            <a:xfrm rot="8716293">
              <a:off x="8951372" y="5039787"/>
              <a:ext cx="114842" cy="149763"/>
            </a:xfrm>
            <a:custGeom>
              <a:avLst/>
              <a:gdLst>
                <a:gd name="connsiteX0" fmla="*/ 0 w 114842"/>
                <a:gd name="connsiteY0" fmla="*/ 9212 h 149763"/>
                <a:gd name="connsiteX1" fmla="*/ 0 w 114842"/>
                <a:gd name="connsiteY1" fmla="*/ 0 h 149763"/>
                <a:gd name="connsiteX2" fmla="*/ 13290 w 114842"/>
                <a:gd name="connsiteY2" fmla="*/ 9212 h 149763"/>
                <a:gd name="connsiteX3" fmla="*/ 90709 w 114842"/>
                <a:gd name="connsiteY3" fmla="*/ 149763 h 149763"/>
                <a:gd name="connsiteX4" fmla="*/ 47847 w 114842"/>
                <a:gd name="connsiteY4" fmla="*/ 70018 h 149763"/>
                <a:gd name="connsiteX5" fmla="*/ 58479 w 114842"/>
                <a:gd name="connsiteY5" fmla="*/ 40536 h 149763"/>
                <a:gd name="connsiteX6" fmla="*/ 114842 w 114842"/>
                <a:gd name="connsiteY6" fmla="*/ 79604 h 14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42" h="149763" extrusionOk="0">
                  <a:moveTo>
                    <a:pt x="0" y="9212"/>
                  </a:moveTo>
                  <a:lnTo>
                    <a:pt x="0" y="0"/>
                  </a:lnTo>
                  <a:lnTo>
                    <a:pt x="13290" y="9212"/>
                  </a:lnTo>
                  <a:close/>
                  <a:moveTo>
                    <a:pt x="90709" y="149763"/>
                  </a:moveTo>
                  <a:lnTo>
                    <a:pt x="47847" y="70018"/>
                  </a:lnTo>
                  <a:lnTo>
                    <a:pt x="58479" y="40536"/>
                  </a:lnTo>
                  <a:lnTo>
                    <a:pt x="114842" y="796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6" name="Forme libre : forme 1285"/>
            <p:cNvSpPr/>
            <p:nvPr/>
          </p:nvSpPr>
          <p:spPr bwMode="auto">
            <a:xfrm rot="8716293">
              <a:off x="8858304" y="4924131"/>
              <a:ext cx="290644" cy="300328"/>
            </a:xfrm>
            <a:custGeom>
              <a:avLst/>
              <a:gdLst>
                <a:gd name="connsiteX0" fmla="*/ 25298 w 290644"/>
                <a:gd name="connsiteY0" fmla="*/ 270737 h 300328"/>
                <a:gd name="connsiteX1" fmla="*/ 1 w 290644"/>
                <a:gd name="connsiteY1" fmla="*/ 169541 h 300328"/>
                <a:gd name="connsiteX2" fmla="*/ 0 w 290644"/>
                <a:gd name="connsiteY2" fmla="*/ 113409 h 300328"/>
                <a:gd name="connsiteX3" fmla="*/ 78612 w 290644"/>
                <a:gd name="connsiteY3" fmla="*/ 0 h 300328"/>
                <a:gd name="connsiteX4" fmla="*/ 79427 w 290644"/>
                <a:gd name="connsiteY4" fmla="*/ 113648 h 300328"/>
                <a:gd name="connsiteX5" fmla="*/ 93547 w 290644"/>
                <a:gd name="connsiteY5" fmla="*/ 211314 h 300328"/>
                <a:gd name="connsiteX6" fmla="*/ 164149 w 290644"/>
                <a:gd name="connsiteY6" fmla="*/ 250145 h 300328"/>
                <a:gd name="connsiteX7" fmla="*/ 217100 w 290644"/>
                <a:gd name="connsiteY7" fmla="*/ 240732 h 300328"/>
                <a:gd name="connsiteX8" fmla="*/ 289467 w 290644"/>
                <a:gd name="connsiteY8" fmla="*/ 211314 h 300328"/>
                <a:gd name="connsiteX9" fmla="*/ 290643 w 290644"/>
                <a:gd name="connsiteY9" fmla="*/ 218962 h 300328"/>
                <a:gd name="connsiteX10" fmla="*/ 290644 w 290644"/>
                <a:gd name="connsiteY10" fmla="*/ 224846 h 300328"/>
                <a:gd name="connsiteX11" fmla="*/ 97666 w 290644"/>
                <a:gd name="connsiteY11" fmla="*/ 300154 h 300328"/>
                <a:gd name="connsiteX12" fmla="*/ 25298 w 290644"/>
                <a:gd name="connsiteY12" fmla="*/ 270737 h 30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00328" extrusionOk="0">
                  <a:moveTo>
                    <a:pt x="25298" y="270737"/>
                  </a:moveTo>
                  <a:cubicBezTo>
                    <a:pt x="5295" y="251321"/>
                    <a:pt x="0" y="217786"/>
                    <a:pt x="1" y="169541"/>
                  </a:cubicBezTo>
                  <a:lnTo>
                    <a:pt x="0" y="113409"/>
                  </a:lnTo>
                  <a:lnTo>
                    <a:pt x="78612" y="0"/>
                  </a:lnTo>
                  <a:lnTo>
                    <a:pt x="79427" y="113648"/>
                  </a:lnTo>
                  <a:cubicBezTo>
                    <a:pt x="77662" y="146596"/>
                    <a:pt x="82956" y="180131"/>
                    <a:pt x="93547" y="211314"/>
                  </a:cubicBezTo>
                  <a:cubicBezTo>
                    <a:pt x="102961" y="237201"/>
                    <a:pt x="127083" y="250145"/>
                    <a:pt x="164149" y="250145"/>
                  </a:cubicBezTo>
                  <a:cubicBezTo>
                    <a:pt x="182388" y="249557"/>
                    <a:pt x="200038" y="246026"/>
                    <a:pt x="217100" y="240732"/>
                  </a:cubicBezTo>
                  <a:cubicBezTo>
                    <a:pt x="241810" y="233083"/>
                    <a:pt x="265932" y="223080"/>
                    <a:pt x="289467" y="211314"/>
                  </a:cubicBezTo>
                  <a:cubicBezTo>
                    <a:pt x="290055" y="213668"/>
                    <a:pt x="290643" y="216609"/>
                    <a:pt x="290643" y="218962"/>
                  </a:cubicBezTo>
                  <a:lnTo>
                    <a:pt x="290644" y="224846"/>
                  </a:lnTo>
                  <a:cubicBezTo>
                    <a:pt x="228278" y="278385"/>
                    <a:pt x="146498" y="297213"/>
                    <a:pt x="97666" y="300154"/>
                  </a:cubicBezTo>
                  <a:cubicBezTo>
                    <a:pt x="70602" y="301920"/>
                    <a:pt x="44126" y="290152"/>
                    <a:pt x="25298" y="270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7" name="Forme libre : forme 1286"/>
            <p:cNvSpPr/>
            <p:nvPr/>
          </p:nvSpPr>
          <p:spPr bwMode="auto">
            <a:xfrm rot="8716293">
              <a:off x="8680393" y="3860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8" name="Forme libre : forme 1287"/>
            <p:cNvSpPr/>
            <p:nvPr/>
          </p:nvSpPr>
          <p:spPr bwMode="auto">
            <a:xfrm rot="8716293">
              <a:off x="8769785" y="388981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9" name="Forme libre : forme 1288"/>
            <p:cNvSpPr/>
            <p:nvPr/>
          </p:nvSpPr>
          <p:spPr bwMode="auto">
            <a:xfrm rot="8716293">
              <a:off x="8724935" y="38035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0" name="Forme libre : forme 1289"/>
            <p:cNvSpPr/>
            <p:nvPr/>
          </p:nvSpPr>
          <p:spPr bwMode="auto">
            <a:xfrm rot="8716293">
              <a:off x="8568159" y="39491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1" name="Forme libre : forme 1290"/>
            <p:cNvSpPr/>
            <p:nvPr/>
          </p:nvSpPr>
          <p:spPr bwMode="auto">
            <a:xfrm rot="8716293">
              <a:off x="8443256" y="37404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2" name="Forme libre : forme 1291"/>
            <p:cNvSpPr/>
            <p:nvPr/>
          </p:nvSpPr>
          <p:spPr bwMode="auto">
            <a:xfrm rot="8716293">
              <a:off x="8431204" y="36016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3" name="Forme libre : forme 1292"/>
            <p:cNvSpPr/>
            <p:nvPr/>
          </p:nvSpPr>
          <p:spPr bwMode="auto">
            <a:xfrm rot="8716293">
              <a:off x="8658337" y="39900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4" name="Forme libre : forme 1293"/>
            <p:cNvSpPr/>
            <p:nvPr/>
          </p:nvSpPr>
          <p:spPr bwMode="auto">
            <a:xfrm rot="8716293">
              <a:off x="8968661" y="3610682"/>
              <a:ext cx="142168" cy="232388"/>
            </a:xfrm>
            <a:custGeom>
              <a:avLst/>
              <a:gdLst>
                <a:gd name="connsiteX0" fmla="*/ 81109 w 142168"/>
                <a:gd name="connsiteY0" fmla="*/ 232388 h 232388"/>
                <a:gd name="connsiteX1" fmla="*/ 81108 w 142168"/>
                <a:gd name="connsiteY1" fmla="*/ 69717 h 232388"/>
                <a:gd name="connsiteX2" fmla="*/ 81108 w 142168"/>
                <a:gd name="connsiteY2" fmla="*/ 65615 h 232388"/>
                <a:gd name="connsiteX3" fmla="*/ 60603 w 142168"/>
                <a:gd name="connsiteY3" fmla="*/ 50123 h 232388"/>
                <a:gd name="connsiteX4" fmla="*/ 0 w 142168"/>
                <a:gd name="connsiteY4" fmla="*/ 50123 h 232388"/>
                <a:gd name="connsiteX5" fmla="*/ 0 w 142168"/>
                <a:gd name="connsiteY5" fmla="*/ 35740 h 232388"/>
                <a:gd name="connsiteX6" fmla="*/ 24774 w 142168"/>
                <a:gd name="connsiteY6" fmla="*/ 0 h 232388"/>
                <a:gd name="connsiteX7" fmla="*/ 85210 w 142168"/>
                <a:gd name="connsiteY7" fmla="*/ 0 h 232388"/>
                <a:gd name="connsiteX8" fmla="*/ 142168 w 142168"/>
                <a:gd name="connsiteY8" fmla="*/ 50123 h 232388"/>
                <a:gd name="connsiteX9" fmla="*/ 142167 w 142168"/>
                <a:gd name="connsiteY9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168" h="232388" extrusionOk="0">
                  <a:moveTo>
                    <a:pt x="81109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35740"/>
                  </a:lnTo>
                  <a:lnTo>
                    <a:pt x="24774" y="0"/>
                  </a:lnTo>
                  <a:lnTo>
                    <a:pt x="85210" y="0"/>
                  </a:lnTo>
                  <a:cubicBezTo>
                    <a:pt x="122118" y="0"/>
                    <a:pt x="142167" y="15949"/>
                    <a:pt x="142168" y="50123"/>
                  </a:cubicBez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5" name="Forme libre : forme 1294"/>
            <p:cNvSpPr/>
            <p:nvPr/>
          </p:nvSpPr>
          <p:spPr bwMode="auto">
            <a:xfrm rot="8716293">
              <a:off x="9109023" y="3840461"/>
              <a:ext cx="57223" cy="60210"/>
            </a:xfrm>
            <a:custGeom>
              <a:avLst/>
              <a:gdLst>
                <a:gd name="connsiteX0" fmla="*/ 0 w 57223"/>
                <a:gd name="connsiteY0" fmla="*/ 60210 h 60210"/>
                <a:gd name="connsiteX1" fmla="*/ 41735 w 57223"/>
                <a:gd name="connsiteY1" fmla="*/ 0 h 60210"/>
                <a:gd name="connsiteX2" fmla="*/ 57223 w 57223"/>
                <a:gd name="connsiteY2" fmla="*/ 50920 h 60210"/>
                <a:gd name="connsiteX3" fmla="*/ 57223 w 57223"/>
                <a:gd name="connsiteY3" fmla="*/ 56844 h 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23" h="60210" extrusionOk="0">
                  <a:moveTo>
                    <a:pt x="0" y="60210"/>
                  </a:moveTo>
                  <a:lnTo>
                    <a:pt x="41735" y="0"/>
                  </a:lnTo>
                  <a:lnTo>
                    <a:pt x="57223" y="50920"/>
                  </a:lnTo>
                  <a:lnTo>
                    <a:pt x="57223" y="568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6" name="Forme libre : forme 1295"/>
            <p:cNvSpPr/>
            <p:nvPr/>
          </p:nvSpPr>
          <p:spPr bwMode="auto">
            <a:xfrm rot="8716293">
              <a:off x="8857258" y="36989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7" name="Forme libre : forme 1296"/>
            <p:cNvSpPr/>
            <p:nvPr/>
          </p:nvSpPr>
          <p:spPr bwMode="auto">
            <a:xfrm rot="8716293">
              <a:off x="8732356" y="34902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8" name="Forme libre : forme 1297"/>
            <p:cNvSpPr/>
            <p:nvPr/>
          </p:nvSpPr>
          <p:spPr bwMode="auto">
            <a:xfrm rot="8716293">
              <a:off x="8947436" y="37399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9" name="Forme libre : forme 1298"/>
            <p:cNvSpPr/>
            <p:nvPr/>
          </p:nvSpPr>
          <p:spPr bwMode="auto">
            <a:xfrm rot="8716293">
              <a:off x="8705985" y="35903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0" name="Forme libre : forme 1299"/>
            <p:cNvSpPr/>
            <p:nvPr/>
          </p:nvSpPr>
          <p:spPr bwMode="auto">
            <a:xfrm rot="7484127">
              <a:off x="9046498" y="3963386"/>
              <a:ext cx="145510" cy="161114"/>
            </a:xfrm>
            <a:custGeom>
              <a:avLst/>
              <a:gdLst>
                <a:gd name="connsiteX0" fmla="*/ 115849 w 145510"/>
                <a:gd name="connsiteY0" fmla="*/ 20564 h 161114"/>
                <a:gd name="connsiteX1" fmla="*/ 145509 w 145510"/>
                <a:gd name="connsiteY1" fmla="*/ 0 h 161114"/>
                <a:gd name="connsiteX2" fmla="*/ 145510 w 145510"/>
                <a:gd name="connsiteY2" fmla="*/ 20564 h 161114"/>
                <a:gd name="connsiteX3" fmla="*/ 32372 w 145510"/>
                <a:gd name="connsiteY3" fmla="*/ 161114 h 161114"/>
                <a:gd name="connsiteX4" fmla="*/ 0 w 145510"/>
                <a:gd name="connsiteY4" fmla="*/ 100888 h 161114"/>
                <a:gd name="connsiteX5" fmla="*/ 69714 w 145510"/>
                <a:gd name="connsiteY5" fmla="*/ 52552 h 16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0" h="161114" extrusionOk="0">
                  <a:moveTo>
                    <a:pt x="115849" y="20564"/>
                  </a:moveTo>
                  <a:lnTo>
                    <a:pt x="145509" y="0"/>
                  </a:lnTo>
                  <a:lnTo>
                    <a:pt x="145510" y="20564"/>
                  </a:lnTo>
                  <a:close/>
                  <a:moveTo>
                    <a:pt x="32372" y="161114"/>
                  </a:moveTo>
                  <a:lnTo>
                    <a:pt x="0" y="100888"/>
                  </a:lnTo>
                  <a:lnTo>
                    <a:pt x="69714" y="52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1" name="Forme libre : forme 1300"/>
            <p:cNvSpPr/>
            <p:nvPr/>
          </p:nvSpPr>
          <p:spPr bwMode="auto">
            <a:xfrm rot="8716293">
              <a:off x="9047721" y="36327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2" name="Forme libre : forme 1301"/>
            <p:cNvSpPr/>
            <p:nvPr/>
          </p:nvSpPr>
          <p:spPr bwMode="auto">
            <a:xfrm rot="8716293">
              <a:off x="8903560" y="45202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3" name="Forme libre : forme 1302"/>
            <p:cNvSpPr/>
            <p:nvPr/>
          </p:nvSpPr>
          <p:spPr bwMode="auto">
            <a:xfrm rot="8716293">
              <a:off x="8995011" y="4560813"/>
              <a:ext cx="209149" cy="252972"/>
            </a:xfrm>
            <a:custGeom>
              <a:avLst/>
              <a:gdLst>
                <a:gd name="connsiteX0" fmla="*/ 147180 w 209150"/>
                <a:gd name="connsiteY0" fmla="*/ 96224 h 252972"/>
                <a:gd name="connsiteX1" fmla="*/ 147180 w 209150"/>
                <a:gd name="connsiteY1" fmla="*/ 79820 h 252972"/>
                <a:gd name="connsiteX2" fmla="*/ 113461 w 209150"/>
                <a:gd name="connsiteY2" fmla="*/ 38355 h 252972"/>
                <a:gd name="connsiteX3" fmla="*/ 111078 w 209150"/>
                <a:gd name="connsiteY3" fmla="*/ 39142 h 252972"/>
                <a:gd name="connsiteX4" fmla="*/ 138210 w 209150"/>
                <a:gd name="connsiteY4" fmla="*/ 0 h 252972"/>
                <a:gd name="connsiteX5" fmla="*/ 189158 w 209150"/>
                <a:gd name="connsiteY5" fmla="*/ 20925 h 252972"/>
                <a:gd name="connsiteX6" fmla="*/ 209150 w 209150"/>
                <a:gd name="connsiteY6" fmla="*/ 86655 h 252972"/>
                <a:gd name="connsiteX7" fmla="*/ 209150 w 209150"/>
                <a:gd name="connsiteY7" fmla="*/ 92579 h 252972"/>
                <a:gd name="connsiteX8" fmla="*/ 0 w 209150"/>
                <a:gd name="connsiteY8" fmla="*/ 252972 h 252972"/>
                <a:gd name="connsiteX9" fmla="*/ 0 w 209150"/>
                <a:gd name="connsiteY9" fmla="*/ 199389 h 252972"/>
                <a:gd name="connsiteX10" fmla="*/ 62137 w 209150"/>
                <a:gd name="connsiteY10" fmla="*/ 109748 h 252972"/>
                <a:gd name="connsiteX11" fmla="*/ 60149 w 209150"/>
                <a:gd name="connsiteY11" fmla="*/ 125842 h 252972"/>
                <a:gd name="connsiteX12" fmla="*/ 60149 w 209150"/>
                <a:gd name="connsiteY12" fmla="*/ 211963 h 25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50" h="252972" extrusionOk="0">
                  <a:moveTo>
                    <a:pt x="147180" y="96224"/>
                  </a:moveTo>
                  <a:lnTo>
                    <a:pt x="147180" y="79820"/>
                  </a:lnTo>
                  <a:cubicBezTo>
                    <a:pt x="147180" y="55214"/>
                    <a:pt x="133055" y="38354"/>
                    <a:pt x="113461" y="38355"/>
                  </a:cubicBezTo>
                  <a:lnTo>
                    <a:pt x="111078" y="39142"/>
                  </a:lnTo>
                  <a:lnTo>
                    <a:pt x="138210" y="0"/>
                  </a:lnTo>
                  <a:lnTo>
                    <a:pt x="189158" y="20925"/>
                  </a:lnTo>
                  <a:cubicBezTo>
                    <a:pt x="202088" y="36076"/>
                    <a:pt x="209150" y="58404"/>
                    <a:pt x="209150" y="86655"/>
                  </a:cubicBezTo>
                  <a:lnTo>
                    <a:pt x="209150" y="92579"/>
                  </a:lnTo>
                  <a:close/>
                  <a:moveTo>
                    <a:pt x="0" y="252972"/>
                  </a:moveTo>
                  <a:lnTo>
                    <a:pt x="0" y="199389"/>
                  </a:lnTo>
                  <a:lnTo>
                    <a:pt x="62137" y="109748"/>
                  </a:lnTo>
                  <a:lnTo>
                    <a:pt x="60149" y="125842"/>
                  </a:lnTo>
                  <a:lnTo>
                    <a:pt x="60149" y="2119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4" name="Forme libre : forme 1303"/>
            <p:cNvSpPr/>
            <p:nvPr/>
          </p:nvSpPr>
          <p:spPr bwMode="auto">
            <a:xfrm rot="8716293">
              <a:off x="8948102" y="44632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5" name="Forme libre : forme 1304"/>
            <p:cNvSpPr/>
            <p:nvPr/>
          </p:nvSpPr>
          <p:spPr bwMode="auto">
            <a:xfrm rot="8716293">
              <a:off x="8791326" y="46088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6" name="Forme libre : forme 1305"/>
            <p:cNvSpPr/>
            <p:nvPr/>
          </p:nvSpPr>
          <p:spPr bwMode="auto">
            <a:xfrm rot="8716293">
              <a:off x="8666423" y="44001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7" name="Forme libre : forme 1306"/>
            <p:cNvSpPr/>
            <p:nvPr/>
          </p:nvSpPr>
          <p:spPr bwMode="auto">
            <a:xfrm rot="8716293">
              <a:off x="8654371" y="42613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8" name="Forme libre : forme 1307"/>
            <p:cNvSpPr/>
            <p:nvPr/>
          </p:nvSpPr>
          <p:spPr bwMode="auto">
            <a:xfrm rot="8716293">
              <a:off x="8881504" y="46497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9" name="Forme libre : forme 1308"/>
            <p:cNvSpPr/>
            <p:nvPr/>
          </p:nvSpPr>
          <p:spPr bwMode="auto">
            <a:xfrm rot="8716293">
              <a:off x="9080425" y="43586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0" name="Forme libre : forme 1309"/>
            <p:cNvSpPr/>
            <p:nvPr/>
          </p:nvSpPr>
          <p:spPr bwMode="auto">
            <a:xfrm rot="8716293">
              <a:off x="9127247" y="4438294"/>
              <a:ext cx="21643" cy="52047"/>
            </a:xfrm>
            <a:custGeom>
              <a:avLst/>
              <a:gdLst>
                <a:gd name="connsiteX0" fmla="*/ 21643 w 21643"/>
                <a:gd name="connsiteY0" fmla="*/ 52047 h 52047"/>
                <a:gd name="connsiteX1" fmla="*/ 0 w 21643"/>
                <a:gd name="connsiteY1" fmla="*/ 31224 h 52047"/>
                <a:gd name="connsiteX2" fmla="*/ 21643 w 21643"/>
                <a:gd name="connsiteY2" fmla="*/ 0 h 5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43" h="52047" extrusionOk="0">
                  <a:moveTo>
                    <a:pt x="21643" y="52047"/>
                  </a:moveTo>
                  <a:lnTo>
                    <a:pt x="0" y="31224"/>
                  </a:lnTo>
                  <a:lnTo>
                    <a:pt x="21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1" name="Forme libre : forme 1310"/>
            <p:cNvSpPr/>
            <p:nvPr/>
          </p:nvSpPr>
          <p:spPr bwMode="auto">
            <a:xfrm rot="8716293">
              <a:off x="8929152" y="42500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2" name="Forme libre : forme 1311"/>
            <p:cNvSpPr/>
            <p:nvPr/>
          </p:nvSpPr>
          <p:spPr bwMode="auto">
            <a:xfrm rot="8716293">
              <a:off x="8017038" y="188150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3" name="Forme libre : forme 1312"/>
            <p:cNvSpPr/>
            <p:nvPr/>
          </p:nvSpPr>
          <p:spPr bwMode="auto">
            <a:xfrm rot="8716293">
              <a:off x="8106430" y="191074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4" name="Forme libre : forme 1313"/>
            <p:cNvSpPr/>
            <p:nvPr/>
          </p:nvSpPr>
          <p:spPr bwMode="auto">
            <a:xfrm rot="8716293">
              <a:off x="8061580" y="182446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5" name="Forme libre : forme 1314"/>
            <p:cNvSpPr/>
            <p:nvPr/>
          </p:nvSpPr>
          <p:spPr bwMode="auto">
            <a:xfrm rot="8716293">
              <a:off x="7904804" y="1970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6" name="Forme libre : forme 1315"/>
            <p:cNvSpPr/>
            <p:nvPr/>
          </p:nvSpPr>
          <p:spPr bwMode="auto">
            <a:xfrm rot="8716293">
              <a:off x="7779901" y="1761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7" name="Forme libre : forme 1316"/>
            <p:cNvSpPr/>
            <p:nvPr/>
          </p:nvSpPr>
          <p:spPr bwMode="auto">
            <a:xfrm rot="8716293">
              <a:off x="7767849" y="162259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8" name="Forme libre : forme 1317"/>
            <p:cNvSpPr/>
            <p:nvPr/>
          </p:nvSpPr>
          <p:spPr bwMode="auto">
            <a:xfrm rot="8716293">
              <a:off x="7994982" y="201100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9" name="Forme libre : forme 1318"/>
            <p:cNvSpPr/>
            <p:nvPr/>
          </p:nvSpPr>
          <p:spPr bwMode="auto">
            <a:xfrm rot="8716293">
              <a:off x="8306137" y="163135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0" name="Forme libre : forme 1319"/>
            <p:cNvSpPr/>
            <p:nvPr/>
          </p:nvSpPr>
          <p:spPr bwMode="auto">
            <a:xfrm rot="8716293">
              <a:off x="8395529" y="166059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1" name="Forme libre : forme 1320"/>
            <p:cNvSpPr/>
            <p:nvPr/>
          </p:nvSpPr>
          <p:spPr bwMode="auto">
            <a:xfrm rot="8716293">
              <a:off x="8193903" y="171989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2" name="Forme libre : forme 1321"/>
            <p:cNvSpPr/>
            <p:nvPr/>
          </p:nvSpPr>
          <p:spPr bwMode="auto">
            <a:xfrm rot="8716293">
              <a:off x="8069001" y="151122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3" name="Forme libre : forme 1322"/>
            <p:cNvSpPr/>
            <p:nvPr/>
          </p:nvSpPr>
          <p:spPr bwMode="auto">
            <a:xfrm rot="8716293">
              <a:off x="8284081" y="176084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4" name="Forme libre : forme 1323"/>
            <p:cNvSpPr/>
            <p:nvPr/>
          </p:nvSpPr>
          <p:spPr bwMode="auto">
            <a:xfrm rot="8716293">
              <a:off x="8042630" y="161124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5" name="Forme libre : forme 1324"/>
            <p:cNvSpPr/>
            <p:nvPr/>
          </p:nvSpPr>
          <p:spPr bwMode="auto">
            <a:xfrm rot="7484127">
              <a:off x="8389012" y="19521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6" name="Forme libre : forme 1325"/>
            <p:cNvSpPr/>
            <p:nvPr/>
          </p:nvSpPr>
          <p:spPr bwMode="auto">
            <a:xfrm rot="13089394">
              <a:off x="8493832" y="191873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7" name="Forme libre : forme 1326"/>
            <p:cNvSpPr/>
            <p:nvPr/>
          </p:nvSpPr>
          <p:spPr bwMode="auto">
            <a:xfrm rot="8716293">
              <a:off x="8679417" y="172705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8" name="Forme libre : forme 1327"/>
            <p:cNvSpPr/>
            <p:nvPr/>
          </p:nvSpPr>
          <p:spPr bwMode="auto">
            <a:xfrm rot="8716293">
              <a:off x="8627612" y="162346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9" name="Forme libre : forme 1328"/>
            <p:cNvSpPr/>
            <p:nvPr/>
          </p:nvSpPr>
          <p:spPr bwMode="auto">
            <a:xfrm rot="8716293">
              <a:off x="8384366" y="165368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0" name="Forme libre : forme 1329"/>
            <p:cNvSpPr/>
            <p:nvPr/>
          </p:nvSpPr>
          <p:spPr bwMode="auto">
            <a:xfrm rot="8716293">
              <a:off x="8561818" y="149443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1" name="Forme libre : forme 1330"/>
            <p:cNvSpPr/>
            <p:nvPr/>
          </p:nvSpPr>
          <p:spPr bwMode="auto">
            <a:xfrm rot="8716293">
              <a:off x="7793871" y="122180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2" name="Forme libre : forme 1331"/>
            <p:cNvSpPr/>
            <p:nvPr/>
          </p:nvSpPr>
          <p:spPr bwMode="auto">
            <a:xfrm rot="8716293">
              <a:off x="7883263" y="125104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3" name="Forme libre : forme 1332"/>
            <p:cNvSpPr/>
            <p:nvPr/>
          </p:nvSpPr>
          <p:spPr bwMode="auto">
            <a:xfrm rot="8716293">
              <a:off x="7838413" y="116476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4" name="Forme libre : forme 1333"/>
            <p:cNvSpPr/>
            <p:nvPr/>
          </p:nvSpPr>
          <p:spPr bwMode="auto">
            <a:xfrm rot="8716293">
              <a:off x="7681637" y="13103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5" name="Forme libre : forme 1334"/>
            <p:cNvSpPr/>
            <p:nvPr/>
          </p:nvSpPr>
          <p:spPr bwMode="auto">
            <a:xfrm rot="8716293">
              <a:off x="7556734" y="110167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6" name="Forme libre : forme 1335"/>
            <p:cNvSpPr/>
            <p:nvPr/>
          </p:nvSpPr>
          <p:spPr bwMode="auto">
            <a:xfrm rot="8716293">
              <a:off x="7544682" y="96289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7" name="Forme libre : forme 1336"/>
            <p:cNvSpPr/>
            <p:nvPr/>
          </p:nvSpPr>
          <p:spPr bwMode="auto">
            <a:xfrm rot="8716293">
              <a:off x="7771815" y="135130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8" name="Forme libre : forme 1337"/>
            <p:cNvSpPr/>
            <p:nvPr/>
          </p:nvSpPr>
          <p:spPr bwMode="auto">
            <a:xfrm rot="8716293">
              <a:off x="8082970" y="97165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9" name="Forme libre : forme 1338"/>
            <p:cNvSpPr/>
            <p:nvPr/>
          </p:nvSpPr>
          <p:spPr bwMode="auto">
            <a:xfrm rot="8716293">
              <a:off x="8172362" y="10008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0" name="Forme libre : forme 1339"/>
            <p:cNvSpPr/>
            <p:nvPr/>
          </p:nvSpPr>
          <p:spPr bwMode="auto">
            <a:xfrm rot="8716293">
              <a:off x="7970736" y="10601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1" name="Forme libre : forme 1340"/>
            <p:cNvSpPr/>
            <p:nvPr/>
          </p:nvSpPr>
          <p:spPr bwMode="auto">
            <a:xfrm rot="8716293">
              <a:off x="7845834" y="85152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2" name="Forme libre : forme 1341"/>
            <p:cNvSpPr/>
            <p:nvPr/>
          </p:nvSpPr>
          <p:spPr bwMode="auto">
            <a:xfrm rot="8716293">
              <a:off x="8060914" y="110115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3" name="Forme libre : forme 1342"/>
            <p:cNvSpPr/>
            <p:nvPr/>
          </p:nvSpPr>
          <p:spPr bwMode="auto">
            <a:xfrm rot="8716293">
              <a:off x="7819463" y="95155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4" name="Forme libre : forme 1343"/>
            <p:cNvSpPr/>
            <p:nvPr/>
          </p:nvSpPr>
          <p:spPr bwMode="auto">
            <a:xfrm rot="7484127">
              <a:off x="8165845" y="129250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5" name="Forme libre : forme 1344"/>
            <p:cNvSpPr/>
            <p:nvPr/>
          </p:nvSpPr>
          <p:spPr bwMode="auto">
            <a:xfrm rot="13089394">
              <a:off x="8270665" y="125903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6" name="Forme libre : forme 1345"/>
            <p:cNvSpPr/>
            <p:nvPr/>
          </p:nvSpPr>
          <p:spPr bwMode="auto">
            <a:xfrm rot="8716293">
              <a:off x="8456250" y="106735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7" name="Forme libre : forme 1346"/>
            <p:cNvSpPr/>
            <p:nvPr/>
          </p:nvSpPr>
          <p:spPr bwMode="auto">
            <a:xfrm rot="8716293">
              <a:off x="8404445" y="9637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8" name="Forme libre : forme 1347"/>
            <p:cNvSpPr/>
            <p:nvPr/>
          </p:nvSpPr>
          <p:spPr bwMode="auto">
            <a:xfrm rot="8716293">
              <a:off x="8161199" y="99398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9" name="Forme libre : forme 1348"/>
            <p:cNvSpPr/>
            <p:nvPr/>
          </p:nvSpPr>
          <p:spPr bwMode="auto">
            <a:xfrm rot="8716293">
              <a:off x="8338651" y="8347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0" name="Forme libre : forme 1349"/>
            <p:cNvSpPr/>
            <p:nvPr/>
          </p:nvSpPr>
          <p:spPr bwMode="auto">
            <a:xfrm rot="8716293">
              <a:off x="7574932" y="55974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1" name="Forme libre : forme 1350"/>
            <p:cNvSpPr/>
            <p:nvPr/>
          </p:nvSpPr>
          <p:spPr bwMode="auto">
            <a:xfrm rot="8716293">
              <a:off x="7664324" y="58899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2" name="Forme libre : forme 1351"/>
            <p:cNvSpPr/>
            <p:nvPr/>
          </p:nvSpPr>
          <p:spPr bwMode="auto">
            <a:xfrm rot="8716293">
              <a:off x="7619474" y="50271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3" name="Forme libre : forme 1352"/>
            <p:cNvSpPr/>
            <p:nvPr/>
          </p:nvSpPr>
          <p:spPr bwMode="auto">
            <a:xfrm rot="8716293">
              <a:off x="7462698" y="64829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4" name="Forme libre : forme 1353"/>
            <p:cNvSpPr/>
            <p:nvPr/>
          </p:nvSpPr>
          <p:spPr bwMode="auto">
            <a:xfrm rot="8716293">
              <a:off x="7337795" y="439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5" name="Forme libre : forme 1354"/>
            <p:cNvSpPr/>
            <p:nvPr/>
          </p:nvSpPr>
          <p:spPr bwMode="auto">
            <a:xfrm rot="8716293">
              <a:off x="7325743" y="30083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6" name="Forme libre : forme 1355"/>
            <p:cNvSpPr/>
            <p:nvPr/>
          </p:nvSpPr>
          <p:spPr bwMode="auto">
            <a:xfrm rot="8716293">
              <a:off x="7552876" y="68924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7" name="Forme libre : forme 1356"/>
            <p:cNvSpPr/>
            <p:nvPr/>
          </p:nvSpPr>
          <p:spPr bwMode="auto">
            <a:xfrm rot="8716293">
              <a:off x="7864031" y="30959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8" name="Forme libre : forme 1357"/>
            <p:cNvSpPr/>
            <p:nvPr/>
          </p:nvSpPr>
          <p:spPr bwMode="auto">
            <a:xfrm rot="8716293">
              <a:off x="7953423" y="33883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9" name="Forme libre : forme 1358"/>
            <p:cNvSpPr/>
            <p:nvPr/>
          </p:nvSpPr>
          <p:spPr bwMode="auto">
            <a:xfrm rot="8716293">
              <a:off x="7751797" y="39814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0" name="Forme libre : forme 1359"/>
            <p:cNvSpPr/>
            <p:nvPr/>
          </p:nvSpPr>
          <p:spPr bwMode="auto">
            <a:xfrm rot="8716293">
              <a:off x="7626895" y="189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1" name="Forme libre : forme 1360"/>
            <p:cNvSpPr/>
            <p:nvPr/>
          </p:nvSpPr>
          <p:spPr bwMode="auto">
            <a:xfrm rot="8716293">
              <a:off x="7841975" y="43909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2" name="Forme libre : forme 1361"/>
            <p:cNvSpPr/>
            <p:nvPr/>
          </p:nvSpPr>
          <p:spPr bwMode="auto">
            <a:xfrm rot="8716293">
              <a:off x="7600524" y="28949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3" name="Forme libre : forme 1362"/>
            <p:cNvSpPr/>
            <p:nvPr/>
          </p:nvSpPr>
          <p:spPr bwMode="auto">
            <a:xfrm rot="7484127">
              <a:off x="7946906" y="6304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4" name="Forme libre : forme 1363"/>
            <p:cNvSpPr/>
            <p:nvPr/>
          </p:nvSpPr>
          <p:spPr bwMode="auto">
            <a:xfrm rot="13089394">
              <a:off x="8051726" y="59697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5" name="Forme libre : forme 1364"/>
            <p:cNvSpPr/>
            <p:nvPr/>
          </p:nvSpPr>
          <p:spPr bwMode="auto">
            <a:xfrm rot="8716293">
              <a:off x="8237311" y="40529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6" name="Forme libre : forme 1365"/>
            <p:cNvSpPr/>
            <p:nvPr/>
          </p:nvSpPr>
          <p:spPr bwMode="auto">
            <a:xfrm rot="8716293">
              <a:off x="8185506" y="301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7" name="Forme libre : forme 1366"/>
            <p:cNvSpPr/>
            <p:nvPr/>
          </p:nvSpPr>
          <p:spPr bwMode="auto">
            <a:xfrm rot="8716293">
              <a:off x="7942260" y="331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8" name="Forme libre : forme 1367"/>
            <p:cNvSpPr/>
            <p:nvPr/>
          </p:nvSpPr>
          <p:spPr bwMode="auto">
            <a:xfrm rot="8716293">
              <a:off x="8119712" y="172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9" name="Forme libre : forme 1368"/>
            <p:cNvSpPr/>
            <p:nvPr/>
          </p:nvSpPr>
          <p:spPr bwMode="auto">
            <a:xfrm rot="8716293">
              <a:off x="7366062" y="-56618"/>
              <a:ext cx="142168" cy="181024"/>
            </a:xfrm>
            <a:custGeom>
              <a:avLst/>
              <a:gdLst>
                <a:gd name="connsiteX0" fmla="*/ 142168 w 142168"/>
                <a:gd name="connsiteY0" fmla="*/ 181024 h 181024"/>
                <a:gd name="connsiteX1" fmla="*/ 81108 w 142168"/>
                <a:gd name="connsiteY1" fmla="*/ 138700 h 181024"/>
                <a:gd name="connsiteX2" fmla="*/ 81108 w 142168"/>
                <a:gd name="connsiteY2" fmla="*/ 69717 h 181024"/>
                <a:gd name="connsiteX3" fmla="*/ 81108 w 142168"/>
                <a:gd name="connsiteY3" fmla="*/ 65616 h 181024"/>
                <a:gd name="connsiteX4" fmla="*/ 60604 w 142168"/>
                <a:gd name="connsiteY4" fmla="*/ 50123 h 181024"/>
                <a:gd name="connsiteX5" fmla="*/ 0 w 142168"/>
                <a:gd name="connsiteY5" fmla="*/ 50123 h 181024"/>
                <a:gd name="connsiteX6" fmla="*/ 0 w 142168"/>
                <a:gd name="connsiteY6" fmla="*/ 0 h 181024"/>
                <a:gd name="connsiteX7" fmla="*/ 85209 w 142168"/>
                <a:gd name="connsiteY7" fmla="*/ 0 h 181024"/>
                <a:gd name="connsiteX8" fmla="*/ 142167 w 142168"/>
                <a:gd name="connsiteY8" fmla="*/ 50123 h 1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81024" extrusionOk="0">
                  <a:moveTo>
                    <a:pt x="142168" y="181024"/>
                  </a:moveTo>
                  <a:lnTo>
                    <a:pt x="81108" y="13870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0" name="Forme libre : forme 1369"/>
            <p:cNvSpPr/>
            <p:nvPr/>
          </p:nvSpPr>
          <p:spPr bwMode="auto">
            <a:xfrm rot="8716293">
              <a:off x="7462482" y="-4908"/>
              <a:ext cx="260638" cy="174584"/>
            </a:xfrm>
            <a:custGeom>
              <a:avLst/>
              <a:gdLst>
                <a:gd name="connsiteX0" fmla="*/ 111638 w 260639"/>
                <a:gd name="connsiteY0" fmla="*/ 174584 h 174584"/>
                <a:gd name="connsiteX1" fmla="*/ 51490 w 260639"/>
                <a:gd name="connsiteY1" fmla="*/ 132891 h 174584"/>
                <a:gd name="connsiteX2" fmla="*/ 51490 w 260639"/>
                <a:gd name="connsiteY2" fmla="*/ 45624 h 174584"/>
                <a:gd name="connsiteX3" fmla="*/ 0 w 260639"/>
                <a:gd name="connsiteY3" fmla="*/ 45624 h 174584"/>
                <a:gd name="connsiteX4" fmla="*/ 0 w 260639"/>
                <a:gd name="connsiteY4" fmla="*/ 1425 h 174584"/>
                <a:gd name="connsiteX5" fmla="*/ 104803 w 260639"/>
                <a:gd name="connsiteY5" fmla="*/ 1425 h 174584"/>
                <a:gd name="connsiteX6" fmla="*/ 104803 w 260639"/>
                <a:gd name="connsiteY6" fmla="*/ 75242 h 174584"/>
                <a:gd name="connsiteX7" fmla="*/ 106169 w 260639"/>
                <a:gd name="connsiteY7" fmla="*/ 75242 h 174584"/>
                <a:gd name="connsiteX8" fmla="*/ 154014 w 260639"/>
                <a:gd name="connsiteY8" fmla="*/ 5981 h 174584"/>
                <a:gd name="connsiteX9" fmla="*/ 185455 w 260639"/>
                <a:gd name="connsiteY9" fmla="*/ 57 h 174584"/>
                <a:gd name="connsiteX10" fmla="*/ 260639 w 260639"/>
                <a:gd name="connsiteY10" fmla="*/ 88456 h 174584"/>
                <a:gd name="connsiteX11" fmla="*/ 260639 w 260639"/>
                <a:gd name="connsiteY11" fmla="*/ 94380 h 174584"/>
                <a:gd name="connsiteX12" fmla="*/ 198669 w 260639"/>
                <a:gd name="connsiteY12" fmla="*/ 98025 h 174584"/>
                <a:gd name="connsiteX13" fmla="*/ 198669 w 260639"/>
                <a:gd name="connsiteY13" fmla="*/ 81621 h 174584"/>
                <a:gd name="connsiteX14" fmla="*/ 164950 w 260639"/>
                <a:gd name="connsiteY14" fmla="*/ 40156 h 174584"/>
                <a:gd name="connsiteX15" fmla="*/ 111638 w 260639"/>
                <a:gd name="connsiteY15" fmla="*/ 127643 h 17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74584" extrusionOk="0">
                  <a:moveTo>
                    <a:pt x="111638" y="174584"/>
                  </a:moveTo>
                  <a:lnTo>
                    <a:pt x="51490" y="132891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5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1" name="Forme libre : forme 1370"/>
            <p:cNvSpPr/>
            <p:nvPr/>
          </p:nvSpPr>
          <p:spPr bwMode="auto">
            <a:xfrm rot="8716293">
              <a:off x="7443082" y="-10146"/>
              <a:ext cx="28973" cy="21279"/>
            </a:xfrm>
            <a:custGeom>
              <a:avLst/>
              <a:gdLst>
                <a:gd name="connsiteX0" fmla="*/ 28973 w 28973"/>
                <a:gd name="connsiteY0" fmla="*/ 21279 h 21279"/>
                <a:gd name="connsiteX1" fmla="*/ 0 w 28973"/>
                <a:gd name="connsiteY1" fmla="*/ 1196 h 21279"/>
                <a:gd name="connsiteX2" fmla="*/ 4022 w 28973"/>
                <a:gd name="connsiteY2" fmla="*/ 0 h 21279"/>
                <a:gd name="connsiteX3" fmla="*/ 26350 w 28973"/>
                <a:gd name="connsiteY3" fmla="*/ 11392 h 2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73" h="21279" extrusionOk="0">
                  <a:moveTo>
                    <a:pt x="28973" y="21279"/>
                  </a:moveTo>
                  <a:lnTo>
                    <a:pt x="0" y="1196"/>
                  </a:lnTo>
                  <a:lnTo>
                    <a:pt x="4022" y="0"/>
                  </a:lnTo>
                  <a:cubicBezTo>
                    <a:pt x="14958" y="0"/>
                    <a:pt x="22021" y="4785"/>
                    <a:pt x="26350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2" name="Forme libre : forme 1371"/>
            <p:cNvSpPr/>
            <p:nvPr/>
          </p:nvSpPr>
          <p:spPr bwMode="auto">
            <a:xfrm rot="8716293">
              <a:off x="7237548" y="-11765"/>
              <a:ext cx="56281" cy="52701"/>
            </a:xfrm>
            <a:custGeom>
              <a:avLst/>
              <a:gdLst>
                <a:gd name="connsiteX0" fmla="*/ 40554 w 56281"/>
                <a:gd name="connsiteY0" fmla="*/ 52701 h 52701"/>
                <a:gd name="connsiteX1" fmla="*/ 0 w 56281"/>
                <a:gd name="connsiteY1" fmla="*/ 24591 h 52701"/>
                <a:gd name="connsiteX2" fmla="*/ 6728 w 56281"/>
                <a:gd name="connsiteY2" fmla="*/ 8658 h 52701"/>
                <a:gd name="connsiteX3" fmla="*/ 27232 w 56281"/>
                <a:gd name="connsiteY3" fmla="*/ 0 h 52701"/>
                <a:gd name="connsiteX4" fmla="*/ 47738 w 56281"/>
                <a:gd name="connsiteY4" fmla="*/ 8658 h 52701"/>
                <a:gd name="connsiteX5" fmla="*/ 47738 w 56281"/>
                <a:gd name="connsiteY5" fmla="*/ 49668 h 5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281" h="52701" extrusionOk="0">
                  <a:moveTo>
                    <a:pt x="40554" y="52701"/>
                  </a:moveTo>
                  <a:lnTo>
                    <a:pt x="0" y="24591"/>
                  </a:lnTo>
                  <a:lnTo>
                    <a:pt x="6728" y="8658"/>
                  </a:lnTo>
                  <a:cubicBezTo>
                    <a:pt x="12196" y="3190"/>
                    <a:pt x="19487" y="0"/>
                    <a:pt x="27232" y="0"/>
                  </a:cubicBezTo>
                  <a:cubicBezTo>
                    <a:pt x="34979" y="0"/>
                    <a:pt x="42270" y="3190"/>
                    <a:pt x="47738" y="8658"/>
                  </a:cubicBezTo>
                  <a:cubicBezTo>
                    <a:pt x="59130" y="19594"/>
                    <a:pt x="59129" y="38276"/>
                    <a:pt x="47738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3" name="Forme libre : forme 1372"/>
            <p:cNvSpPr/>
            <p:nvPr/>
          </p:nvSpPr>
          <p:spPr bwMode="auto">
            <a:xfrm rot="8716293">
              <a:off x="7178221" y="-7670"/>
              <a:ext cx="22135" cy="15343"/>
            </a:xfrm>
            <a:custGeom>
              <a:avLst/>
              <a:gdLst>
                <a:gd name="connsiteX0" fmla="*/ 22135 w 22135"/>
                <a:gd name="connsiteY0" fmla="*/ 15343 h 15343"/>
                <a:gd name="connsiteX1" fmla="*/ 0 w 22135"/>
                <a:gd name="connsiteY1" fmla="*/ 0 h 15343"/>
                <a:gd name="connsiteX2" fmla="*/ 22135 w 22135"/>
                <a:gd name="connsiteY2" fmla="*/ 0 h 1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35" h="15343" extrusionOk="0">
                  <a:moveTo>
                    <a:pt x="22135" y="15343"/>
                  </a:moveTo>
                  <a:lnTo>
                    <a:pt x="0" y="0"/>
                  </a:lnTo>
                  <a:lnTo>
                    <a:pt x="221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4" name="Forme libre : forme 1373"/>
            <p:cNvSpPr/>
            <p:nvPr/>
          </p:nvSpPr>
          <p:spPr bwMode="auto">
            <a:xfrm rot="8716293">
              <a:off x="7330206" y="2582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5" name="Forme libre : forme 1374"/>
            <p:cNvSpPr/>
            <p:nvPr/>
          </p:nvSpPr>
          <p:spPr bwMode="auto">
            <a:xfrm rot="7484127">
              <a:off x="7724236" y="-329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6" name="Forme libre : forme 1375"/>
            <p:cNvSpPr/>
            <p:nvPr/>
          </p:nvSpPr>
          <p:spPr bwMode="auto">
            <a:xfrm rot="13089394">
              <a:off x="7941179" y="-29293"/>
              <a:ext cx="145407" cy="327190"/>
            </a:xfrm>
            <a:custGeom>
              <a:avLst/>
              <a:gdLst>
                <a:gd name="connsiteX0" fmla="*/ 145407 w 145407"/>
                <a:gd name="connsiteY0" fmla="*/ 277267 h 327190"/>
                <a:gd name="connsiteX1" fmla="*/ 81867 w 145407"/>
                <a:gd name="connsiteY1" fmla="*/ 327190 h 327190"/>
                <a:gd name="connsiteX2" fmla="*/ 54765 w 145407"/>
                <a:gd name="connsiteY2" fmla="*/ 322521 h 327190"/>
                <a:gd name="connsiteX3" fmla="*/ 23727 w 145407"/>
                <a:gd name="connsiteY3" fmla="*/ 301277 h 327190"/>
                <a:gd name="connsiteX4" fmla="*/ 0 w 145407"/>
                <a:gd name="connsiteY4" fmla="*/ 206369 h 327190"/>
                <a:gd name="connsiteX5" fmla="*/ 0 w 145407"/>
                <a:gd name="connsiteY5" fmla="*/ 38074 h 327190"/>
                <a:gd name="connsiteX6" fmla="*/ 73388 w 145407"/>
                <a:gd name="connsiteY6" fmla="*/ 0 h 327190"/>
                <a:gd name="connsiteX7" fmla="*/ 74492 w 145407"/>
                <a:gd name="connsiteY7" fmla="*/ 153950 h 327190"/>
                <a:gd name="connsiteX8" fmla="*/ 87734 w 145407"/>
                <a:gd name="connsiteY8" fmla="*/ 245547 h 32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07" h="327190" extrusionOk="0">
                  <a:moveTo>
                    <a:pt x="145407" y="277267"/>
                  </a:moveTo>
                  <a:lnTo>
                    <a:pt x="81867" y="327190"/>
                  </a:lnTo>
                  <a:lnTo>
                    <a:pt x="54765" y="322521"/>
                  </a:lnTo>
                  <a:cubicBezTo>
                    <a:pt x="43178" y="317693"/>
                    <a:pt x="32556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7" name="Forme libre : forme 1376"/>
            <p:cNvSpPr/>
            <p:nvPr/>
          </p:nvSpPr>
          <p:spPr bwMode="auto">
            <a:xfrm rot="8716293">
              <a:off x="9089009" y="2081072"/>
              <a:ext cx="61059" cy="173964"/>
            </a:xfrm>
            <a:custGeom>
              <a:avLst/>
              <a:gdLst>
                <a:gd name="connsiteX0" fmla="*/ 0 w 61059"/>
                <a:gd name="connsiteY0" fmla="*/ 173964 h 173964"/>
                <a:gd name="connsiteX1" fmla="*/ 0 w 61059"/>
                <a:gd name="connsiteY1" fmla="*/ 88087 h 173964"/>
                <a:gd name="connsiteX2" fmla="*/ 61059 w 61059"/>
                <a:gd name="connsiteY2" fmla="*/ 0 h 173964"/>
                <a:gd name="connsiteX3" fmla="*/ 61059 w 61059"/>
                <a:gd name="connsiteY3" fmla="*/ 149814 h 17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73964" extrusionOk="0">
                  <a:moveTo>
                    <a:pt x="0" y="173964"/>
                  </a:moveTo>
                  <a:lnTo>
                    <a:pt x="0" y="88087"/>
                  </a:lnTo>
                  <a:lnTo>
                    <a:pt x="61059" y="0"/>
                  </a:lnTo>
                  <a:lnTo>
                    <a:pt x="61059" y="1498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8" name="Forme libre : forme 1377"/>
            <p:cNvSpPr/>
            <p:nvPr/>
          </p:nvSpPr>
          <p:spPr bwMode="auto">
            <a:xfrm rot="8716293">
              <a:off x="8987023" y="2141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9" name="Forme libre : forme 1378"/>
            <p:cNvSpPr/>
            <p:nvPr/>
          </p:nvSpPr>
          <p:spPr bwMode="auto">
            <a:xfrm rot="8716293">
              <a:off x="8862120" y="1932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0" name="Forme libre : forme 1379"/>
            <p:cNvSpPr/>
            <p:nvPr/>
          </p:nvSpPr>
          <p:spPr bwMode="auto">
            <a:xfrm rot="8716293">
              <a:off x="8845263" y="1791394"/>
              <a:ext cx="290644" cy="345190"/>
            </a:xfrm>
            <a:custGeom>
              <a:avLst/>
              <a:gdLst>
                <a:gd name="connsiteX0" fmla="*/ 25298 w 290644"/>
                <a:gd name="connsiteY0" fmla="*/ 315598 h 345190"/>
                <a:gd name="connsiteX1" fmla="*/ 0 w 290644"/>
                <a:gd name="connsiteY1" fmla="*/ 214403 h 345190"/>
                <a:gd name="connsiteX2" fmla="*/ 0 w 290644"/>
                <a:gd name="connsiteY2" fmla="*/ 112946 h 345190"/>
                <a:gd name="connsiteX3" fmla="*/ 78290 w 290644"/>
                <a:gd name="connsiteY3" fmla="*/ 0 h 345190"/>
                <a:gd name="connsiteX4" fmla="*/ 79427 w 290644"/>
                <a:gd name="connsiteY4" fmla="*/ 158510 h 345190"/>
                <a:gd name="connsiteX5" fmla="*/ 93547 w 290644"/>
                <a:gd name="connsiteY5" fmla="*/ 256176 h 345190"/>
                <a:gd name="connsiteX6" fmla="*/ 164149 w 290644"/>
                <a:gd name="connsiteY6" fmla="*/ 295007 h 345190"/>
                <a:gd name="connsiteX7" fmla="*/ 217100 w 290644"/>
                <a:gd name="connsiteY7" fmla="*/ 285593 h 345190"/>
                <a:gd name="connsiteX8" fmla="*/ 289467 w 290644"/>
                <a:gd name="connsiteY8" fmla="*/ 256176 h 345190"/>
                <a:gd name="connsiteX9" fmla="*/ 290644 w 290644"/>
                <a:gd name="connsiteY9" fmla="*/ 263824 h 345190"/>
                <a:gd name="connsiteX10" fmla="*/ 290644 w 290644"/>
                <a:gd name="connsiteY10" fmla="*/ 269708 h 345190"/>
                <a:gd name="connsiteX11" fmla="*/ 97666 w 290644"/>
                <a:gd name="connsiteY11" fmla="*/ 345016 h 345190"/>
                <a:gd name="connsiteX12" fmla="*/ 25298 w 290644"/>
                <a:gd name="connsiteY12" fmla="*/ 315598 h 34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45190" extrusionOk="0">
                  <a:moveTo>
                    <a:pt x="25298" y="315598"/>
                  </a:moveTo>
                  <a:cubicBezTo>
                    <a:pt x="5294" y="296183"/>
                    <a:pt x="0" y="262647"/>
                    <a:pt x="0" y="214403"/>
                  </a:cubicBezTo>
                  <a:lnTo>
                    <a:pt x="0" y="112946"/>
                  </a:lnTo>
                  <a:lnTo>
                    <a:pt x="78290" y="0"/>
                  </a:lnTo>
                  <a:lnTo>
                    <a:pt x="79427" y="158510"/>
                  </a:lnTo>
                  <a:cubicBezTo>
                    <a:pt x="77662" y="191458"/>
                    <a:pt x="82956" y="224993"/>
                    <a:pt x="93547" y="256176"/>
                  </a:cubicBezTo>
                  <a:cubicBezTo>
                    <a:pt x="102961" y="282063"/>
                    <a:pt x="127083" y="295007"/>
                    <a:pt x="164149" y="295007"/>
                  </a:cubicBezTo>
                  <a:cubicBezTo>
                    <a:pt x="182388" y="294418"/>
                    <a:pt x="200038" y="290888"/>
                    <a:pt x="217100" y="285593"/>
                  </a:cubicBezTo>
                  <a:cubicBezTo>
                    <a:pt x="241810" y="277945"/>
                    <a:pt x="265932" y="267942"/>
                    <a:pt x="289467" y="256176"/>
                  </a:cubicBezTo>
                  <a:cubicBezTo>
                    <a:pt x="290055" y="258529"/>
                    <a:pt x="290643" y="261471"/>
                    <a:pt x="290644" y="263824"/>
                  </a:cubicBezTo>
                  <a:lnTo>
                    <a:pt x="290644" y="269708"/>
                  </a:lnTo>
                  <a:cubicBezTo>
                    <a:pt x="228278" y="323247"/>
                    <a:pt x="146498" y="342075"/>
                    <a:pt x="97666" y="345016"/>
                  </a:cubicBezTo>
                  <a:cubicBezTo>
                    <a:pt x="70602" y="346782"/>
                    <a:pt x="44126" y="335014"/>
                    <a:pt x="25298" y="3155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1" name="Forme libre : forme 1380"/>
            <p:cNvSpPr/>
            <p:nvPr/>
          </p:nvSpPr>
          <p:spPr bwMode="auto">
            <a:xfrm rot="8716293">
              <a:off x="9077116" y="2195107"/>
              <a:ext cx="60148" cy="215998"/>
            </a:xfrm>
            <a:custGeom>
              <a:avLst/>
              <a:gdLst>
                <a:gd name="connsiteX0" fmla="*/ 60148 w 60148"/>
                <a:gd name="connsiteY0" fmla="*/ 215998 h 215998"/>
                <a:gd name="connsiteX1" fmla="*/ 1 w 60148"/>
                <a:gd name="connsiteY1" fmla="*/ 158129 h 215998"/>
                <a:gd name="connsiteX2" fmla="*/ 0 w 60148"/>
                <a:gd name="connsiteY2" fmla="*/ 86771 h 215998"/>
                <a:gd name="connsiteX3" fmla="*/ 60147 w 60148"/>
                <a:gd name="connsiteY3" fmla="*/ 0 h 215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215998" extrusionOk="0">
                  <a:moveTo>
                    <a:pt x="60148" y="215998"/>
                  </a:moveTo>
                  <a:lnTo>
                    <a:pt x="1" y="158129"/>
                  </a:lnTo>
                  <a:lnTo>
                    <a:pt x="0" y="8677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2" name="Forme libre : forme 1381"/>
            <p:cNvSpPr/>
            <p:nvPr/>
          </p:nvSpPr>
          <p:spPr bwMode="auto">
            <a:xfrm rot="8716293">
              <a:off x="9116544" y="1789625"/>
              <a:ext cx="46394" cy="58308"/>
            </a:xfrm>
            <a:custGeom>
              <a:avLst/>
              <a:gdLst>
                <a:gd name="connsiteX0" fmla="*/ 0 w 46394"/>
                <a:gd name="connsiteY0" fmla="*/ 55145 h 58308"/>
                <a:gd name="connsiteX1" fmla="*/ 38225 w 46394"/>
                <a:gd name="connsiteY1" fmla="*/ 0 h 58308"/>
                <a:gd name="connsiteX2" fmla="*/ 46394 w 46394"/>
                <a:gd name="connsiteY2" fmla="*/ 19443 h 58308"/>
                <a:gd name="connsiteX3" fmla="*/ 35074 w 46394"/>
                <a:gd name="connsiteY3" fmla="*/ 46837 h 58308"/>
                <a:gd name="connsiteX4" fmla="*/ 7907 w 46394"/>
                <a:gd name="connsiteY4" fmla="*/ 58308 h 5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94" h="58308" extrusionOk="0">
                  <a:moveTo>
                    <a:pt x="0" y="55145"/>
                  </a:moveTo>
                  <a:lnTo>
                    <a:pt x="38225" y="0"/>
                  </a:lnTo>
                  <a:lnTo>
                    <a:pt x="46394" y="19443"/>
                  </a:lnTo>
                  <a:cubicBezTo>
                    <a:pt x="46394" y="29329"/>
                    <a:pt x="42621" y="39290"/>
                    <a:pt x="35074" y="46837"/>
                  </a:cubicBezTo>
                  <a:cubicBezTo>
                    <a:pt x="27830" y="54082"/>
                    <a:pt x="18170" y="58308"/>
                    <a:pt x="7907" y="583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3" name="Forme libre : forme 1382"/>
            <p:cNvSpPr/>
            <p:nvPr/>
          </p:nvSpPr>
          <p:spPr bwMode="auto">
            <a:xfrm rot="8716293">
              <a:off x="9083119" y="2618313"/>
              <a:ext cx="117324" cy="177047"/>
            </a:xfrm>
            <a:custGeom>
              <a:avLst/>
              <a:gdLst>
                <a:gd name="connsiteX0" fmla="*/ 92026 w 117324"/>
                <a:gd name="connsiteY0" fmla="*/ 36497 h 177047"/>
                <a:gd name="connsiteX1" fmla="*/ 117324 w 117324"/>
                <a:gd name="connsiteY1" fmla="*/ 0 h 177047"/>
                <a:gd name="connsiteX2" fmla="*/ 117324 w 117324"/>
                <a:gd name="connsiteY2" fmla="*/ 36497 h 177047"/>
                <a:gd name="connsiteX3" fmla="*/ 4187 w 117324"/>
                <a:gd name="connsiteY3" fmla="*/ 177047 h 177047"/>
                <a:gd name="connsiteX4" fmla="*/ 0 w 117324"/>
                <a:gd name="connsiteY4" fmla="*/ 169258 h 177047"/>
                <a:gd name="connsiteX5" fmla="*/ 13629 w 117324"/>
                <a:gd name="connsiteY5" fmla="*/ 149597 h 17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324" h="177047" extrusionOk="0">
                  <a:moveTo>
                    <a:pt x="92026" y="36497"/>
                  </a:moveTo>
                  <a:lnTo>
                    <a:pt x="117324" y="0"/>
                  </a:lnTo>
                  <a:lnTo>
                    <a:pt x="117324" y="36497"/>
                  </a:lnTo>
                  <a:close/>
                  <a:moveTo>
                    <a:pt x="4187" y="177047"/>
                  </a:moveTo>
                  <a:lnTo>
                    <a:pt x="0" y="169258"/>
                  </a:lnTo>
                  <a:lnTo>
                    <a:pt x="13629" y="1495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4" name="Forme libre : forme 1383"/>
            <p:cNvSpPr/>
            <p:nvPr/>
          </p:nvSpPr>
          <p:spPr bwMode="auto">
            <a:xfrm rot="8716293">
              <a:off x="9006440" y="2509028"/>
              <a:ext cx="177822" cy="85743"/>
            </a:xfrm>
            <a:custGeom>
              <a:avLst/>
              <a:gdLst>
                <a:gd name="connsiteX0" fmla="*/ 0 w 177822"/>
                <a:gd name="connsiteY0" fmla="*/ 85743 h 85743"/>
                <a:gd name="connsiteX1" fmla="*/ 37709 w 177822"/>
                <a:gd name="connsiteY1" fmla="*/ 31342 h 85743"/>
                <a:gd name="connsiteX2" fmla="*/ 51327 w 177822"/>
                <a:gd name="connsiteY2" fmla="*/ 38831 h 85743"/>
                <a:gd name="connsiteX3" fmla="*/ 104278 w 177822"/>
                <a:gd name="connsiteY3" fmla="*/ 29418 h 85743"/>
                <a:gd name="connsiteX4" fmla="*/ 176645 w 177822"/>
                <a:gd name="connsiteY4" fmla="*/ 0 h 85743"/>
                <a:gd name="connsiteX5" fmla="*/ 177822 w 177822"/>
                <a:gd name="connsiteY5" fmla="*/ 7648 h 85743"/>
                <a:gd name="connsiteX6" fmla="*/ 177822 w 177822"/>
                <a:gd name="connsiteY6" fmla="*/ 13532 h 85743"/>
                <a:gd name="connsiteX7" fmla="*/ 76258 w 177822"/>
                <a:gd name="connsiteY7" fmla="*/ 70160 h 8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822" h="85743" extrusionOk="0">
                  <a:moveTo>
                    <a:pt x="0" y="85743"/>
                  </a:moveTo>
                  <a:lnTo>
                    <a:pt x="37709" y="31342"/>
                  </a:lnTo>
                  <a:lnTo>
                    <a:pt x="51327" y="38831"/>
                  </a:lnTo>
                  <a:cubicBezTo>
                    <a:pt x="69566" y="38242"/>
                    <a:pt x="87216" y="34712"/>
                    <a:pt x="104278" y="29418"/>
                  </a:cubicBezTo>
                  <a:cubicBezTo>
                    <a:pt x="128988" y="21768"/>
                    <a:pt x="153111" y="11766"/>
                    <a:pt x="176645" y="0"/>
                  </a:cubicBezTo>
                  <a:cubicBezTo>
                    <a:pt x="177233" y="2354"/>
                    <a:pt x="177821" y="5295"/>
                    <a:pt x="177822" y="7648"/>
                  </a:cubicBezTo>
                  <a:lnTo>
                    <a:pt x="177822" y="13532"/>
                  </a:lnTo>
                  <a:cubicBezTo>
                    <a:pt x="146639" y="40301"/>
                    <a:pt x="110603" y="58393"/>
                    <a:pt x="76258" y="70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5" name="Forme libre : forme 1384"/>
            <p:cNvSpPr/>
            <p:nvPr/>
          </p:nvSpPr>
          <p:spPr bwMode="auto">
            <a:xfrm rot="8716293">
              <a:off x="8877739" y="13915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6" name="Forme libre : forme 1385"/>
            <p:cNvSpPr/>
            <p:nvPr/>
          </p:nvSpPr>
          <p:spPr bwMode="auto">
            <a:xfrm rot="8716293">
              <a:off x="8969693" y="1431914"/>
              <a:ext cx="209149" cy="254735"/>
            </a:xfrm>
            <a:custGeom>
              <a:avLst/>
              <a:gdLst>
                <a:gd name="connsiteX0" fmla="*/ 0 w 209150"/>
                <a:gd name="connsiteY0" fmla="*/ 254735 h 254735"/>
                <a:gd name="connsiteX1" fmla="*/ 0 w 209150"/>
                <a:gd name="connsiteY1" fmla="*/ 155827 h 254735"/>
                <a:gd name="connsiteX2" fmla="*/ 104101 w 209150"/>
                <a:gd name="connsiteY2" fmla="*/ 5646 h 254735"/>
                <a:gd name="connsiteX3" fmla="*/ 133965 w 209150"/>
                <a:gd name="connsiteY3" fmla="*/ 19 h 254735"/>
                <a:gd name="connsiteX4" fmla="*/ 209150 w 209150"/>
                <a:gd name="connsiteY4" fmla="*/ 88418 h 254735"/>
                <a:gd name="connsiteX5" fmla="*/ 209150 w 209150"/>
                <a:gd name="connsiteY5" fmla="*/ 94342 h 254735"/>
                <a:gd name="connsiteX6" fmla="*/ 147180 w 209150"/>
                <a:gd name="connsiteY6" fmla="*/ 97987 h 254735"/>
                <a:gd name="connsiteX7" fmla="*/ 147180 w 209150"/>
                <a:gd name="connsiteY7" fmla="*/ 81584 h 254735"/>
                <a:gd name="connsiteX8" fmla="*/ 113461 w 209150"/>
                <a:gd name="connsiteY8" fmla="*/ 40118 h 254735"/>
                <a:gd name="connsiteX9" fmla="*/ 60149 w 209150"/>
                <a:gd name="connsiteY9" fmla="*/ 127605 h 254735"/>
                <a:gd name="connsiteX10" fmla="*/ 60149 w 209150"/>
                <a:gd name="connsiteY10" fmla="*/ 213726 h 25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150" h="254735" extrusionOk="0">
                  <a:moveTo>
                    <a:pt x="0" y="254735"/>
                  </a:moveTo>
                  <a:lnTo>
                    <a:pt x="0" y="155827"/>
                  </a:lnTo>
                  <a:lnTo>
                    <a:pt x="104101" y="5646"/>
                  </a:lnTo>
                  <a:lnTo>
                    <a:pt x="133965" y="19"/>
                  </a:lnTo>
                  <a:cubicBezTo>
                    <a:pt x="180899" y="-892"/>
                    <a:pt x="209150" y="31916"/>
                    <a:pt x="209150" y="88418"/>
                  </a:cubicBezTo>
                  <a:lnTo>
                    <a:pt x="209150" y="94342"/>
                  </a:lnTo>
                  <a:lnTo>
                    <a:pt x="147180" y="97987"/>
                  </a:lnTo>
                  <a:lnTo>
                    <a:pt x="147180" y="81584"/>
                  </a:lnTo>
                  <a:cubicBezTo>
                    <a:pt x="147180" y="56977"/>
                    <a:pt x="133054" y="40118"/>
                    <a:pt x="113461" y="40118"/>
                  </a:cubicBezTo>
                  <a:cubicBezTo>
                    <a:pt x="84299" y="40118"/>
                    <a:pt x="60149" y="78850"/>
                    <a:pt x="60149" y="127605"/>
                  </a:cubicBezTo>
                  <a:lnTo>
                    <a:pt x="60149" y="213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7" name="Forme libre : forme 1386"/>
            <p:cNvSpPr/>
            <p:nvPr/>
          </p:nvSpPr>
          <p:spPr bwMode="auto">
            <a:xfrm rot="8716293">
              <a:off x="8922281" y="133449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8" name="Forme libre : forme 1387"/>
            <p:cNvSpPr/>
            <p:nvPr/>
          </p:nvSpPr>
          <p:spPr bwMode="auto">
            <a:xfrm rot="8716293">
              <a:off x="8765505" y="14800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9" name="Forme libre : forme 1388"/>
            <p:cNvSpPr/>
            <p:nvPr/>
          </p:nvSpPr>
          <p:spPr bwMode="auto">
            <a:xfrm rot="8716293">
              <a:off x="8640602" y="12714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0" name="Forme libre : forme 1389"/>
            <p:cNvSpPr/>
            <p:nvPr/>
          </p:nvSpPr>
          <p:spPr bwMode="auto">
            <a:xfrm rot="8716293">
              <a:off x="8628550" y="113262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1" name="Forme libre : forme 1390"/>
            <p:cNvSpPr/>
            <p:nvPr/>
          </p:nvSpPr>
          <p:spPr bwMode="auto">
            <a:xfrm rot="8716293">
              <a:off x="8855683" y="15210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2" name="Forme libre : forme 1391"/>
            <p:cNvSpPr/>
            <p:nvPr/>
          </p:nvSpPr>
          <p:spPr bwMode="auto">
            <a:xfrm rot="8716293">
              <a:off x="9129108" y="1200690"/>
              <a:ext cx="29782" cy="42964"/>
            </a:xfrm>
            <a:custGeom>
              <a:avLst/>
              <a:gdLst>
                <a:gd name="connsiteX0" fmla="*/ 0 w 29782"/>
                <a:gd name="connsiteY0" fmla="*/ 42964 h 42964"/>
                <a:gd name="connsiteX1" fmla="*/ 29782 w 29782"/>
                <a:gd name="connsiteY1" fmla="*/ 0 h 42964"/>
                <a:gd name="connsiteX2" fmla="*/ 29782 w 29782"/>
                <a:gd name="connsiteY2" fmla="*/ 31185 h 4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82" h="42964" extrusionOk="0">
                  <a:moveTo>
                    <a:pt x="0" y="42964"/>
                  </a:moveTo>
                  <a:lnTo>
                    <a:pt x="29782" y="0"/>
                  </a:lnTo>
                  <a:lnTo>
                    <a:pt x="29782" y="311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3" name="Forme libre : forme 1392"/>
            <p:cNvSpPr/>
            <p:nvPr/>
          </p:nvSpPr>
          <p:spPr bwMode="auto">
            <a:xfrm rot="8716293">
              <a:off x="9054604" y="12299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4" name="Forme libre : forme 1393"/>
            <p:cNvSpPr/>
            <p:nvPr/>
          </p:nvSpPr>
          <p:spPr bwMode="auto">
            <a:xfrm rot="8716293">
              <a:off x="8929702" y="10212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5" name="Forme libre : forme 1394"/>
            <p:cNvSpPr/>
            <p:nvPr/>
          </p:nvSpPr>
          <p:spPr bwMode="auto">
            <a:xfrm rot="8716293">
              <a:off x="9112658" y="1300146"/>
              <a:ext cx="40491" cy="97371"/>
            </a:xfrm>
            <a:custGeom>
              <a:avLst/>
              <a:gdLst>
                <a:gd name="connsiteX0" fmla="*/ 40491 w 40491"/>
                <a:gd name="connsiteY0" fmla="*/ 97371 h 97371"/>
                <a:gd name="connsiteX1" fmla="*/ 0 w 40491"/>
                <a:gd name="connsiteY1" fmla="*/ 58414 h 97371"/>
                <a:gd name="connsiteX2" fmla="*/ 40491 w 40491"/>
                <a:gd name="connsiteY2" fmla="*/ 0 h 9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1" h="97371" extrusionOk="0">
                  <a:moveTo>
                    <a:pt x="40491" y="97371"/>
                  </a:moveTo>
                  <a:lnTo>
                    <a:pt x="0" y="58414"/>
                  </a:lnTo>
                  <a:lnTo>
                    <a:pt x="4049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6" name="Forme libre : forme 1395"/>
            <p:cNvSpPr/>
            <p:nvPr/>
          </p:nvSpPr>
          <p:spPr bwMode="auto">
            <a:xfrm rot="8716293">
              <a:off x="8903331" y="112127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7" name="Forme libre : forme 1396"/>
            <p:cNvSpPr/>
            <p:nvPr/>
          </p:nvSpPr>
          <p:spPr bwMode="auto">
            <a:xfrm rot="8716293">
              <a:off x="8654572" y="73183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9" name="Forme libre : forme 1398"/>
            <p:cNvSpPr/>
            <p:nvPr/>
          </p:nvSpPr>
          <p:spPr bwMode="auto">
            <a:xfrm rot="8716293">
              <a:off x="8743964" y="76107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0" name="Forme libre : forme 1399"/>
            <p:cNvSpPr/>
            <p:nvPr/>
          </p:nvSpPr>
          <p:spPr bwMode="auto">
            <a:xfrm rot="8716293">
              <a:off x="8699114" y="67479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3" name="Forme libre : forme 1402"/>
            <p:cNvSpPr/>
            <p:nvPr/>
          </p:nvSpPr>
          <p:spPr bwMode="auto">
            <a:xfrm rot="8716293">
              <a:off x="8542338" y="82037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4" name="Forme libre : forme 1403"/>
            <p:cNvSpPr/>
            <p:nvPr/>
          </p:nvSpPr>
          <p:spPr bwMode="auto">
            <a:xfrm rot="8716293">
              <a:off x="8417435" y="61170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5" name="Forme libre : forme 1404"/>
            <p:cNvSpPr/>
            <p:nvPr/>
          </p:nvSpPr>
          <p:spPr bwMode="auto">
            <a:xfrm rot="8716293">
              <a:off x="8405383" y="47292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7" name="Forme libre : forme 1406"/>
            <p:cNvSpPr/>
            <p:nvPr/>
          </p:nvSpPr>
          <p:spPr bwMode="auto">
            <a:xfrm rot="8716293">
              <a:off x="8632516" y="86132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8" name="Forme libre : forme 1407"/>
            <p:cNvSpPr/>
            <p:nvPr/>
          </p:nvSpPr>
          <p:spPr bwMode="auto">
            <a:xfrm rot="8716293">
              <a:off x="8943671" y="4816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9" name="Forme libre : forme 1408"/>
            <p:cNvSpPr/>
            <p:nvPr/>
          </p:nvSpPr>
          <p:spPr bwMode="auto">
            <a:xfrm rot="8716293">
              <a:off x="9036942" y="543643"/>
              <a:ext cx="187036" cy="222292"/>
            </a:xfrm>
            <a:custGeom>
              <a:avLst/>
              <a:gdLst>
                <a:gd name="connsiteX0" fmla="*/ 125066 w 187036"/>
                <a:gd name="connsiteY0" fmla="*/ 80621 h 222292"/>
                <a:gd name="connsiteX1" fmla="*/ 125066 w 187036"/>
                <a:gd name="connsiteY1" fmla="*/ 64217 h 222292"/>
                <a:gd name="connsiteX2" fmla="*/ 120199 w 187036"/>
                <a:gd name="connsiteY2" fmla="*/ 48887 h 222292"/>
                <a:gd name="connsiteX3" fmla="*/ 154086 w 187036"/>
                <a:gd name="connsiteY3" fmla="*/ 0 h 222292"/>
                <a:gd name="connsiteX4" fmla="*/ 167044 w 187036"/>
                <a:gd name="connsiteY4" fmla="*/ 5322 h 222292"/>
                <a:gd name="connsiteX5" fmla="*/ 187036 w 187036"/>
                <a:gd name="connsiteY5" fmla="*/ 71052 h 222292"/>
                <a:gd name="connsiteX6" fmla="*/ 187036 w 187036"/>
                <a:gd name="connsiteY6" fmla="*/ 76976 h 222292"/>
                <a:gd name="connsiteX7" fmla="*/ 0 w 187036"/>
                <a:gd name="connsiteY7" fmla="*/ 222292 h 222292"/>
                <a:gd name="connsiteX8" fmla="*/ 38035 w 187036"/>
                <a:gd name="connsiteY8" fmla="*/ 167421 h 222292"/>
                <a:gd name="connsiteX9" fmla="*/ 38035 w 187036"/>
                <a:gd name="connsiteY9" fmla="*/ 196360 h 22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036" h="222292" extrusionOk="0">
                  <a:moveTo>
                    <a:pt x="125066" y="80621"/>
                  </a:moveTo>
                  <a:lnTo>
                    <a:pt x="125066" y="64217"/>
                  </a:lnTo>
                  <a:lnTo>
                    <a:pt x="120199" y="48887"/>
                  </a:lnTo>
                  <a:lnTo>
                    <a:pt x="154086" y="0"/>
                  </a:lnTo>
                  <a:lnTo>
                    <a:pt x="167044" y="5322"/>
                  </a:lnTo>
                  <a:cubicBezTo>
                    <a:pt x="179974" y="20473"/>
                    <a:pt x="187036" y="42801"/>
                    <a:pt x="187036" y="71052"/>
                  </a:cubicBezTo>
                  <a:lnTo>
                    <a:pt x="187036" y="76976"/>
                  </a:lnTo>
                  <a:close/>
                  <a:moveTo>
                    <a:pt x="0" y="222292"/>
                  </a:moveTo>
                  <a:lnTo>
                    <a:pt x="38035" y="167421"/>
                  </a:lnTo>
                  <a:lnTo>
                    <a:pt x="38035" y="1963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0" name="Forme libre : forme 1409"/>
            <p:cNvSpPr/>
            <p:nvPr/>
          </p:nvSpPr>
          <p:spPr bwMode="auto">
            <a:xfrm rot="8716293">
              <a:off x="8831437" y="5702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1" name="Forme libre : forme 1410"/>
            <p:cNvSpPr/>
            <p:nvPr/>
          </p:nvSpPr>
          <p:spPr bwMode="auto">
            <a:xfrm rot="8716293">
              <a:off x="8706535" y="3615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5" name="Forme libre : forme 1414"/>
            <p:cNvSpPr/>
            <p:nvPr/>
          </p:nvSpPr>
          <p:spPr bwMode="auto">
            <a:xfrm rot="8716293">
              <a:off x="8921615" y="61117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7" name="Forme libre : forme 1416"/>
            <p:cNvSpPr/>
            <p:nvPr/>
          </p:nvSpPr>
          <p:spPr bwMode="auto">
            <a:xfrm rot="8716293">
              <a:off x="8680164" y="46157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8" name="Forme libre : forme 1417"/>
            <p:cNvSpPr/>
            <p:nvPr/>
          </p:nvSpPr>
          <p:spPr bwMode="auto">
            <a:xfrm rot="7484127">
              <a:off x="9031331" y="823575"/>
              <a:ext cx="156001" cy="192535"/>
            </a:xfrm>
            <a:custGeom>
              <a:avLst/>
              <a:gdLst>
                <a:gd name="connsiteX0" fmla="*/ 42863 w 156001"/>
                <a:gd name="connsiteY0" fmla="*/ 192535 h 192535"/>
                <a:gd name="connsiteX1" fmla="*/ 0 w 156001"/>
                <a:gd name="connsiteY1" fmla="*/ 112791 h 192535"/>
                <a:gd name="connsiteX2" fmla="*/ 2226 w 156001"/>
                <a:gd name="connsiteY2" fmla="*/ 106620 h 192535"/>
                <a:gd name="connsiteX3" fmla="*/ 156001 w 156001"/>
                <a:gd name="connsiteY3" fmla="*/ 0 h 192535"/>
                <a:gd name="connsiteX4" fmla="*/ 156001 w 156001"/>
                <a:gd name="connsiteY4" fmla="*/ 51985 h 192535"/>
                <a:gd name="connsiteX5" fmla="*/ 91208 w 156001"/>
                <a:gd name="connsiteY5" fmla="*/ 51985 h 192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2535" extrusionOk="0">
                  <a:moveTo>
                    <a:pt x="42863" y="192535"/>
                  </a:moveTo>
                  <a:lnTo>
                    <a:pt x="0" y="112791"/>
                  </a:lnTo>
                  <a:lnTo>
                    <a:pt x="2226" y="106620"/>
                  </a:lnTo>
                  <a:lnTo>
                    <a:pt x="156001" y="0"/>
                  </a:lnTo>
                  <a:lnTo>
                    <a:pt x="156001" y="51985"/>
                  </a:lnTo>
                  <a:lnTo>
                    <a:pt x="91208" y="519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9" name="Forme libre : forme 1418"/>
            <p:cNvSpPr/>
            <p:nvPr/>
          </p:nvSpPr>
          <p:spPr bwMode="auto">
            <a:xfrm rot="8716293">
              <a:off x="9021900" y="50400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0" name="Forme libre : forme 1419"/>
            <p:cNvSpPr/>
            <p:nvPr/>
          </p:nvSpPr>
          <p:spPr bwMode="auto">
            <a:xfrm rot="8716293">
              <a:off x="8435633" y="697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1" name="Forme libre : forme 1420"/>
            <p:cNvSpPr/>
            <p:nvPr/>
          </p:nvSpPr>
          <p:spPr bwMode="auto">
            <a:xfrm rot="8716293">
              <a:off x="8525025" y="990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2" name="Forme libre : forme 1421"/>
            <p:cNvSpPr/>
            <p:nvPr/>
          </p:nvSpPr>
          <p:spPr bwMode="auto">
            <a:xfrm rot="8716293">
              <a:off x="8481025" y="28568"/>
              <a:ext cx="174030" cy="125883"/>
            </a:xfrm>
            <a:custGeom>
              <a:avLst/>
              <a:gdLst>
                <a:gd name="connsiteX0" fmla="*/ 17189 w 174031"/>
                <a:gd name="connsiteY0" fmla="*/ 125883 h 125883"/>
                <a:gd name="connsiteX1" fmla="*/ 0 w 174031"/>
                <a:gd name="connsiteY1" fmla="*/ 113969 h 125883"/>
                <a:gd name="connsiteX2" fmla="*/ 91100 w 174031"/>
                <a:gd name="connsiteY2" fmla="*/ 28251 h 125883"/>
                <a:gd name="connsiteX3" fmla="*/ 145780 w 174031"/>
                <a:gd name="connsiteY3" fmla="*/ 0 h 125883"/>
                <a:gd name="connsiteX4" fmla="*/ 174031 w 174031"/>
                <a:gd name="connsiteY4" fmla="*/ 33719 h 125883"/>
                <a:gd name="connsiteX5" fmla="*/ 147603 w 174031"/>
                <a:gd name="connsiteY5" fmla="*/ 69261 h 125883"/>
                <a:gd name="connsiteX6" fmla="*/ 148058 w 174031"/>
                <a:gd name="connsiteY6" fmla="*/ 69261 h 12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31" h="125883" extrusionOk="0">
                  <a:moveTo>
                    <a:pt x="17189" y="125883"/>
                  </a:moveTo>
                  <a:lnTo>
                    <a:pt x="0" y="113969"/>
                  </a:lnTo>
                  <a:lnTo>
                    <a:pt x="91100" y="28251"/>
                  </a:lnTo>
                  <a:cubicBezTo>
                    <a:pt x="104771" y="12303"/>
                    <a:pt x="124364" y="2279"/>
                    <a:pt x="145780" y="0"/>
                  </a:cubicBezTo>
                  <a:cubicBezTo>
                    <a:pt x="167652" y="0"/>
                    <a:pt x="174031" y="19138"/>
                    <a:pt x="174031" y="33719"/>
                  </a:cubicBezTo>
                  <a:cubicBezTo>
                    <a:pt x="172664" y="49668"/>
                    <a:pt x="162183" y="62881"/>
                    <a:pt x="147603" y="69261"/>
                  </a:cubicBezTo>
                  <a:lnTo>
                    <a:pt x="148058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3" name="Forme libre : forme 1422"/>
            <p:cNvSpPr/>
            <p:nvPr/>
          </p:nvSpPr>
          <p:spPr bwMode="auto">
            <a:xfrm rot="8716293">
              <a:off x="8323399" y="1583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4" name="Forme libre : forme 1423"/>
            <p:cNvSpPr/>
            <p:nvPr/>
          </p:nvSpPr>
          <p:spPr bwMode="auto">
            <a:xfrm rot="8716293">
              <a:off x="8205007" y="-15193"/>
              <a:ext cx="203847" cy="157180"/>
            </a:xfrm>
            <a:custGeom>
              <a:avLst/>
              <a:gdLst>
                <a:gd name="connsiteX0" fmla="*/ 104019 w 203847"/>
                <a:gd name="connsiteY0" fmla="*/ 157180 h 157180"/>
                <a:gd name="connsiteX1" fmla="*/ 49658 w 203847"/>
                <a:gd name="connsiteY1" fmla="*/ 119499 h 157180"/>
                <a:gd name="connsiteX2" fmla="*/ 47847 w 203847"/>
                <a:gd name="connsiteY2" fmla="*/ 116129 h 157180"/>
                <a:gd name="connsiteX3" fmla="*/ 69777 w 203847"/>
                <a:gd name="connsiteY3" fmla="*/ 55323 h 157180"/>
                <a:gd name="connsiteX4" fmla="*/ 0 w 203847"/>
                <a:gd name="connsiteY4" fmla="*/ 55323 h 157180"/>
                <a:gd name="connsiteX5" fmla="*/ 0 w 203847"/>
                <a:gd name="connsiteY5" fmla="*/ 0 h 157180"/>
                <a:gd name="connsiteX6" fmla="*/ 203847 w 203847"/>
                <a:gd name="connsiteY6" fmla="*/ 0 h 157180"/>
                <a:gd name="connsiteX7" fmla="*/ 203847 w 203847"/>
                <a:gd name="connsiteY7" fmla="*/ 55323 h 157180"/>
                <a:gd name="connsiteX8" fmla="*/ 139055 w 203847"/>
                <a:gd name="connsiteY8" fmla="*/ 55323 h 15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57180" extrusionOk="0">
                  <a:moveTo>
                    <a:pt x="104019" y="157180"/>
                  </a:moveTo>
                  <a:lnTo>
                    <a:pt x="49658" y="119499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5" name="Forme libre : forme 1424"/>
            <p:cNvSpPr/>
            <p:nvPr/>
          </p:nvSpPr>
          <p:spPr bwMode="auto">
            <a:xfrm rot="8716293">
              <a:off x="8444752" y="-32262"/>
              <a:ext cx="79035" cy="109481"/>
            </a:xfrm>
            <a:custGeom>
              <a:avLst/>
              <a:gdLst>
                <a:gd name="connsiteX0" fmla="*/ 79035 w 79035"/>
                <a:gd name="connsiteY0" fmla="*/ 109481 h 109481"/>
                <a:gd name="connsiteX1" fmla="*/ 0 w 79035"/>
                <a:gd name="connsiteY1" fmla="*/ 54697 h 109481"/>
                <a:gd name="connsiteX2" fmla="*/ 0 w 79035"/>
                <a:gd name="connsiteY2" fmla="*/ 40597 h 109481"/>
                <a:gd name="connsiteX3" fmla="*/ 78250 w 79035"/>
                <a:gd name="connsiteY3" fmla="*/ 0 h 10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35" h="109481" extrusionOk="0">
                  <a:moveTo>
                    <a:pt x="79035" y="109481"/>
                  </a:moveTo>
                  <a:lnTo>
                    <a:pt x="0" y="54697"/>
                  </a:lnTo>
                  <a:lnTo>
                    <a:pt x="0" y="40597"/>
                  </a:lnTo>
                  <a:lnTo>
                    <a:pt x="78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6" name="Forme libre : forme 1425"/>
            <p:cNvSpPr/>
            <p:nvPr/>
          </p:nvSpPr>
          <p:spPr bwMode="auto">
            <a:xfrm rot="8716293">
              <a:off x="8413577" y="1992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7" name="Forme libre : forme 1426"/>
            <p:cNvSpPr/>
            <p:nvPr/>
          </p:nvSpPr>
          <p:spPr bwMode="auto">
            <a:xfrm rot="8716293">
              <a:off x="8766514" y="-43842"/>
              <a:ext cx="126501" cy="87686"/>
            </a:xfrm>
            <a:custGeom>
              <a:avLst/>
              <a:gdLst>
                <a:gd name="connsiteX0" fmla="*/ 126501 w 126501"/>
                <a:gd name="connsiteY0" fmla="*/ 87686 h 87686"/>
                <a:gd name="connsiteX1" fmla="*/ 0 w 126501"/>
                <a:gd name="connsiteY1" fmla="*/ 0 h 87686"/>
                <a:gd name="connsiteX2" fmla="*/ 69543 w 126501"/>
                <a:gd name="connsiteY2" fmla="*/ 0 h 87686"/>
                <a:gd name="connsiteX3" fmla="*/ 126501 w 126501"/>
                <a:gd name="connsiteY3" fmla="*/ 50123 h 8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01" h="87686" extrusionOk="0">
                  <a:moveTo>
                    <a:pt x="126501" y="87686"/>
                  </a:moveTo>
                  <a:lnTo>
                    <a:pt x="0" y="0"/>
                  </a:lnTo>
                  <a:lnTo>
                    <a:pt x="69543" y="0"/>
                  </a:lnTo>
                  <a:cubicBezTo>
                    <a:pt x="106451" y="0"/>
                    <a:pt x="126500" y="15949"/>
                    <a:pt x="126501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8" name="Forme libre : forme 1427"/>
            <p:cNvSpPr/>
            <p:nvPr/>
          </p:nvSpPr>
          <p:spPr bwMode="auto">
            <a:xfrm rot="8716293">
              <a:off x="8856759" y="-11878"/>
              <a:ext cx="260638" cy="98025"/>
            </a:xfrm>
            <a:custGeom>
              <a:avLst/>
              <a:gdLst>
                <a:gd name="connsiteX0" fmla="*/ 121640 w 260639"/>
                <a:gd name="connsiteY0" fmla="*/ 88179 h 98025"/>
                <a:gd name="connsiteX1" fmla="*/ 0 w 260639"/>
                <a:gd name="connsiteY1" fmla="*/ 3862 h 98025"/>
                <a:gd name="connsiteX2" fmla="*/ 0 w 260639"/>
                <a:gd name="connsiteY2" fmla="*/ 1424 h 98025"/>
                <a:gd name="connsiteX3" fmla="*/ 104802 w 260639"/>
                <a:gd name="connsiteY3" fmla="*/ 1424 h 98025"/>
                <a:gd name="connsiteX4" fmla="*/ 104802 w 260639"/>
                <a:gd name="connsiteY4" fmla="*/ 75242 h 98025"/>
                <a:gd name="connsiteX5" fmla="*/ 106170 w 260639"/>
                <a:gd name="connsiteY5" fmla="*/ 75242 h 98025"/>
                <a:gd name="connsiteX6" fmla="*/ 154014 w 260639"/>
                <a:gd name="connsiteY6" fmla="*/ 5981 h 98025"/>
                <a:gd name="connsiteX7" fmla="*/ 185454 w 260639"/>
                <a:gd name="connsiteY7" fmla="*/ 57 h 98025"/>
                <a:gd name="connsiteX8" fmla="*/ 260639 w 260639"/>
                <a:gd name="connsiteY8" fmla="*/ 88456 h 98025"/>
                <a:gd name="connsiteX9" fmla="*/ 260639 w 260639"/>
                <a:gd name="connsiteY9" fmla="*/ 94380 h 98025"/>
                <a:gd name="connsiteX10" fmla="*/ 198669 w 260639"/>
                <a:gd name="connsiteY10" fmla="*/ 98025 h 98025"/>
                <a:gd name="connsiteX11" fmla="*/ 198669 w 260639"/>
                <a:gd name="connsiteY11" fmla="*/ 81621 h 98025"/>
                <a:gd name="connsiteX12" fmla="*/ 164950 w 260639"/>
                <a:gd name="connsiteY12" fmla="*/ 40156 h 98025"/>
                <a:gd name="connsiteX13" fmla="*/ 127358 w 260639"/>
                <a:gd name="connsiteY13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639" h="98025" extrusionOk="0">
                  <a:moveTo>
                    <a:pt x="121640" y="88179"/>
                  </a:moveTo>
                  <a:lnTo>
                    <a:pt x="0" y="3862"/>
                  </a:lnTo>
                  <a:lnTo>
                    <a:pt x="0" y="1424"/>
                  </a:lnTo>
                  <a:lnTo>
                    <a:pt x="104802" y="1424"/>
                  </a:lnTo>
                  <a:lnTo>
                    <a:pt x="104802" y="75242"/>
                  </a:lnTo>
                  <a:lnTo>
                    <a:pt x="106170" y="75242"/>
                  </a:lnTo>
                  <a:cubicBezTo>
                    <a:pt x="120751" y="31954"/>
                    <a:pt x="132143" y="15095"/>
                    <a:pt x="154014" y="5981"/>
                  </a:cubicBezTo>
                  <a:cubicBezTo>
                    <a:pt x="164039" y="1880"/>
                    <a:pt x="174519" y="-398"/>
                    <a:pt x="185454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3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9" name="Forme libre : forme 1428"/>
            <p:cNvSpPr/>
            <p:nvPr/>
          </p:nvSpPr>
          <p:spPr bwMode="auto">
            <a:xfrm rot="8716293">
              <a:off x="8702676" y="-5088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0" name="Forme libre : forme 1429"/>
            <p:cNvSpPr/>
            <p:nvPr/>
          </p:nvSpPr>
          <p:spPr bwMode="auto">
            <a:xfrm rot="7484127">
              <a:off x="8807607" y="1404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1" name="Forme libre : forme 1430"/>
            <p:cNvSpPr/>
            <p:nvPr/>
          </p:nvSpPr>
          <p:spPr bwMode="auto">
            <a:xfrm rot="13089394">
              <a:off x="8909339" y="109550"/>
              <a:ext cx="272584" cy="321941"/>
            </a:xfrm>
            <a:custGeom>
              <a:avLst/>
              <a:gdLst>
                <a:gd name="connsiteX0" fmla="*/ 272584 w 272584"/>
                <a:gd name="connsiteY0" fmla="*/ 258238 h 321941"/>
                <a:gd name="connsiteX1" fmla="*/ 177331 w 272584"/>
                <a:gd name="connsiteY1" fmla="*/ 311348 h 321941"/>
                <a:gd name="connsiteX2" fmla="*/ 137666 w 272584"/>
                <a:gd name="connsiteY2" fmla="*/ 321941 h 321941"/>
                <a:gd name="connsiteX3" fmla="*/ 0 w 272584"/>
                <a:gd name="connsiteY3" fmla="*/ 146725 h 321941"/>
                <a:gd name="connsiteX4" fmla="*/ 0 w 272584"/>
                <a:gd name="connsiteY4" fmla="*/ 38074 h 321941"/>
                <a:gd name="connsiteX5" fmla="*/ 73387 w 272584"/>
                <a:gd name="connsiteY5" fmla="*/ 0 h 321941"/>
                <a:gd name="connsiteX6" fmla="*/ 74491 w 272584"/>
                <a:gd name="connsiteY6" fmla="*/ 153950 h 321941"/>
                <a:gd name="connsiteX7" fmla="*/ 87734 w 272584"/>
                <a:gd name="connsiteY7" fmla="*/ 245547 h 321941"/>
                <a:gd name="connsiteX8" fmla="*/ 153949 w 272584"/>
                <a:gd name="connsiteY8" fmla="*/ 281965 h 321941"/>
                <a:gd name="connsiteX9" fmla="*/ 203610 w 272584"/>
                <a:gd name="connsiteY9" fmla="*/ 273136 h 321941"/>
                <a:gd name="connsiteX10" fmla="*/ 271481 w 272584"/>
                <a:gd name="connsiteY10" fmla="*/ 245547 h 321941"/>
                <a:gd name="connsiteX11" fmla="*/ 272584 w 272584"/>
                <a:gd name="connsiteY11" fmla="*/ 252720 h 32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321941" extrusionOk="0"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37666" y="321941"/>
                  </a:lnTo>
                  <a:lnTo>
                    <a:pt x="0" y="146725"/>
                  </a:lnTo>
                  <a:lnTo>
                    <a:pt x="0" y="38074"/>
                  </a:lnTo>
                  <a:lnTo>
                    <a:pt x="73387" y="0"/>
                  </a:lnTo>
                  <a:lnTo>
                    <a:pt x="74491" y="153950"/>
                  </a:lnTo>
                  <a:cubicBezTo>
                    <a:pt x="72836" y="184850"/>
                    <a:pt x="77802" y="216301"/>
                    <a:pt x="87734" y="245547"/>
                  </a:cubicBezTo>
                  <a:cubicBezTo>
                    <a:pt x="96563" y="269826"/>
                    <a:pt x="119187" y="281965"/>
                    <a:pt x="153949" y="281965"/>
                  </a:cubicBezTo>
                  <a:cubicBezTo>
                    <a:pt x="171055" y="281413"/>
                    <a:pt x="187608" y="278102"/>
                    <a:pt x="203610" y="273136"/>
                  </a:cubicBezTo>
                  <a:cubicBezTo>
                    <a:pt x="226786" y="265962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2" name="Forme libre : forme 1431"/>
            <p:cNvSpPr/>
            <p:nvPr/>
          </p:nvSpPr>
          <p:spPr bwMode="auto">
            <a:xfrm rot="8716293">
              <a:off x="9122688" y="40501"/>
              <a:ext cx="40667" cy="55234"/>
            </a:xfrm>
            <a:custGeom>
              <a:avLst/>
              <a:gdLst>
                <a:gd name="connsiteX0" fmla="*/ 0 w 40667"/>
                <a:gd name="connsiteY0" fmla="*/ 55234 h 55234"/>
                <a:gd name="connsiteX1" fmla="*/ 38286 w 40667"/>
                <a:gd name="connsiteY1" fmla="*/ 0 h 55234"/>
                <a:gd name="connsiteX2" fmla="*/ 40667 w 40667"/>
                <a:gd name="connsiteY2" fmla="*/ 8974 h 55234"/>
                <a:gd name="connsiteX3" fmla="*/ 9497 w 40667"/>
                <a:gd name="connsiteY3" fmla="*/ 50893 h 55234"/>
                <a:gd name="connsiteX4" fmla="*/ 10033 w 40667"/>
                <a:gd name="connsiteY4" fmla="*/ 50893 h 5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67" h="55234" extrusionOk="0">
                  <a:moveTo>
                    <a:pt x="0" y="55234"/>
                  </a:moveTo>
                  <a:lnTo>
                    <a:pt x="38286" y="0"/>
                  </a:lnTo>
                  <a:lnTo>
                    <a:pt x="40667" y="8974"/>
                  </a:lnTo>
                  <a:cubicBezTo>
                    <a:pt x="39055" y="27784"/>
                    <a:pt x="26693" y="43369"/>
                    <a:pt x="9497" y="50893"/>
                  </a:cubicBezTo>
                  <a:lnTo>
                    <a:pt x="10033" y="508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3" name="Forme libre : forme 1432"/>
            <p:cNvSpPr/>
            <p:nvPr/>
          </p:nvSpPr>
          <p:spPr bwMode="auto">
            <a:xfrm rot="8716293">
              <a:off x="8952852" y="4155793"/>
              <a:ext cx="183188" cy="195873"/>
            </a:xfrm>
            <a:custGeom>
              <a:avLst/>
              <a:gdLst>
                <a:gd name="connsiteX0" fmla="*/ 70051 w 183188"/>
                <a:gd name="connsiteY0" fmla="*/ 195873 h 195873"/>
                <a:gd name="connsiteX1" fmla="*/ 27188 w 183188"/>
                <a:gd name="connsiteY1" fmla="*/ 116129 h 195873"/>
                <a:gd name="connsiteX2" fmla="*/ 49117 w 183188"/>
                <a:gd name="connsiteY2" fmla="*/ 55323 h 195873"/>
                <a:gd name="connsiteX3" fmla="*/ 0 w 183188"/>
                <a:gd name="connsiteY3" fmla="*/ 55323 h 195873"/>
                <a:gd name="connsiteX4" fmla="*/ 38348 w 183188"/>
                <a:gd name="connsiteY4" fmla="*/ 0 h 195873"/>
                <a:gd name="connsiteX5" fmla="*/ 183188 w 183188"/>
                <a:gd name="connsiteY5" fmla="*/ 0 h 195873"/>
                <a:gd name="connsiteX6" fmla="*/ 183188 w 183188"/>
                <a:gd name="connsiteY6" fmla="*/ 55323 h 195873"/>
                <a:gd name="connsiteX7" fmla="*/ 118395 w 183188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188" h="195873" extrusionOk="0">
                  <a:moveTo>
                    <a:pt x="70051" y="195873"/>
                  </a:moveTo>
                  <a:lnTo>
                    <a:pt x="27188" y="116129"/>
                  </a:lnTo>
                  <a:lnTo>
                    <a:pt x="49117" y="55323"/>
                  </a:lnTo>
                  <a:lnTo>
                    <a:pt x="0" y="55323"/>
                  </a:lnTo>
                  <a:lnTo>
                    <a:pt x="38348" y="0"/>
                  </a:lnTo>
                  <a:lnTo>
                    <a:pt x="183188" y="0"/>
                  </a:lnTo>
                  <a:lnTo>
                    <a:pt x="183188" y="55323"/>
                  </a:lnTo>
                  <a:lnTo>
                    <a:pt x="11839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34" name="Forme libre : forme 1433"/>
          <p:cNvSpPr/>
          <p:nvPr userDrawn="1"/>
        </p:nvSpPr>
        <p:spPr bwMode="auto">
          <a:xfrm>
            <a:off x="1" y="0"/>
            <a:ext cx="6096000" cy="5143500"/>
          </a:xfrm>
          <a:custGeom>
            <a:avLst/>
            <a:gdLst>
              <a:gd name="connsiteX0" fmla="*/ 0 w 6096000"/>
              <a:gd name="connsiteY0" fmla="*/ 0 h 5143500"/>
              <a:gd name="connsiteX1" fmla="*/ 6096000 w 6096000"/>
              <a:gd name="connsiteY1" fmla="*/ 0 h 5143500"/>
              <a:gd name="connsiteX2" fmla="*/ 5658098 w 6096000"/>
              <a:gd name="connsiteY2" fmla="*/ 5143500 h 5143500"/>
              <a:gd name="connsiteX3" fmla="*/ 0 w 6096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143500" extrusionOk="0">
                <a:moveTo>
                  <a:pt x="0" y="0"/>
                </a:moveTo>
                <a:lnTo>
                  <a:pt x="6096000" y="0"/>
                </a:lnTo>
                <a:lnTo>
                  <a:pt x="565809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12" name="Espace réservé du texte 1411"/>
          <p:cNvSpPr>
            <a:spLocks noGrp="1"/>
          </p:cNvSpPr>
          <p:nvPr>
            <p:ph type="body" sz="quarter" idx="14"/>
          </p:nvPr>
        </p:nvSpPr>
        <p:spPr bwMode="auto"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13" name="Espace réservé du texte 1412"/>
          <p:cNvSpPr>
            <a:spLocks noGrp="1"/>
          </p:cNvSpPr>
          <p:nvPr>
            <p:ph type="body" sz="quarter" idx="15"/>
          </p:nvPr>
        </p:nvSpPr>
        <p:spPr bwMode="auto"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14" name="Titre 1413"/>
          <p:cNvSpPr>
            <a:spLocks noGrp="1"/>
          </p:cNvSpPr>
          <p:nvPr>
            <p:ph type="title" hasCustomPrompt="1"/>
          </p:nvPr>
        </p:nvSpPr>
        <p:spPr bwMode="auto"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endParaRPr/>
          </a:p>
        </p:txBody>
      </p:sp>
      <p:sp>
        <p:nvSpPr>
          <p:cNvPr id="1435" name="Espace réservé du texte 527"/>
          <p:cNvSpPr>
            <a:spLocks noGrp="1"/>
          </p:cNvSpPr>
          <p:nvPr>
            <p:ph type="body" sz="quarter" idx="16"/>
          </p:nvPr>
        </p:nvSpPr>
        <p:spPr bwMode="auto"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36" name="Espace réservé du texte 528"/>
          <p:cNvSpPr>
            <a:spLocks noGrp="1"/>
          </p:cNvSpPr>
          <p:nvPr>
            <p:ph type="body" sz="quarter" idx="17"/>
          </p:nvPr>
        </p:nvSpPr>
        <p:spPr bwMode="auto"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437" name="Espace réservé du texte 53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</p:txBody>
      </p:sp>
      <p:sp>
        <p:nvSpPr>
          <p:cNvPr id="531" name="Espace réservé du numéro de diapositive 530"/>
          <p:cNvSpPr>
            <a:spLocks noGrp="1"/>
          </p:cNvSpPr>
          <p:nvPr>
            <p:ph type="sldNum" sz="quarter" idx="12"/>
          </p:nvPr>
        </p:nvSpPr>
        <p:spPr bwMode="auto">
          <a:xfrm>
            <a:off x="5500800" y="0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 extrusionOk="0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sur une lign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" name="Espace réservé du numéro de diapositive 129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138" name="Forme libre : forme 137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 sur une ligne</a:t>
            </a:r>
            <a:endParaRPr/>
          </a:p>
        </p:txBody>
      </p:sp>
      <p:sp>
        <p:nvSpPr>
          <p:cNvPr id="9" name="Forme libre : forme 8"/>
          <p:cNvSpPr/>
          <p:nvPr/>
        </p:nvSpPr>
        <p:spPr bwMode="auto">
          <a:xfrm rot="8716293">
            <a:off x="617786" y="1780350"/>
            <a:ext cx="152726" cy="195873"/>
          </a:xfrm>
          <a:custGeom>
            <a:avLst/>
            <a:gdLst>
              <a:gd name="connsiteX0" fmla="*/ 39589 w 152726"/>
              <a:gd name="connsiteY0" fmla="*/ 195873 h 195873"/>
              <a:gd name="connsiteX1" fmla="*/ 0 w 152726"/>
              <a:gd name="connsiteY1" fmla="*/ 122219 h 195873"/>
              <a:gd name="connsiteX2" fmla="*/ 101089 w 152726"/>
              <a:gd name="connsiteY2" fmla="*/ 0 h 195873"/>
              <a:gd name="connsiteX3" fmla="*/ 152726 w 152726"/>
              <a:gd name="connsiteY3" fmla="*/ 0 h 195873"/>
              <a:gd name="connsiteX4" fmla="*/ 152726 w 152726"/>
              <a:gd name="connsiteY4" fmla="*/ 55323 h 195873"/>
              <a:gd name="connsiteX5" fmla="*/ 87934 w 152726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726" h="195873" extrusionOk="0">
                <a:moveTo>
                  <a:pt x="39589" y="195873"/>
                </a:moveTo>
                <a:lnTo>
                  <a:pt x="0" y="122219"/>
                </a:lnTo>
                <a:lnTo>
                  <a:pt x="101089" y="0"/>
                </a:lnTo>
                <a:lnTo>
                  <a:pt x="152726" y="0"/>
                </a:lnTo>
                <a:lnTo>
                  <a:pt x="152726" y="55323"/>
                </a:lnTo>
                <a:lnTo>
                  <a:pt x="87934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orme libre : forme 9"/>
          <p:cNvSpPr/>
          <p:nvPr/>
        </p:nvSpPr>
        <p:spPr bwMode="auto">
          <a:xfrm rot="8716293">
            <a:off x="534441" y="1654353"/>
            <a:ext cx="262864" cy="103234"/>
          </a:xfrm>
          <a:custGeom>
            <a:avLst/>
            <a:gdLst>
              <a:gd name="connsiteX0" fmla="*/ 0 w 262864"/>
              <a:gd name="connsiteY0" fmla="*/ 75341 h 103234"/>
              <a:gd name="connsiteX1" fmla="*/ 62316 w 262864"/>
              <a:gd name="connsiteY1" fmla="*/ 0 h 103234"/>
              <a:gd name="connsiteX2" fmla="*/ 65768 w 262864"/>
              <a:gd name="connsiteY2" fmla="*/ 14220 h 103234"/>
              <a:gd name="connsiteX3" fmla="*/ 136369 w 262864"/>
              <a:gd name="connsiteY3" fmla="*/ 53051 h 103234"/>
              <a:gd name="connsiteX4" fmla="*/ 189321 w 262864"/>
              <a:gd name="connsiteY4" fmla="*/ 43637 h 103234"/>
              <a:gd name="connsiteX5" fmla="*/ 261688 w 262864"/>
              <a:gd name="connsiteY5" fmla="*/ 14220 h 103234"/>
              <a:gd name="connsiteX6" fmla="*/ 262864 w 262864"/>
              <a:gd name="connsiteY6" fmla="*/ 21868 h 103234"/>
              <a:gd name="connsiteX7" fmla="*/ 262864 w 262864"/>
              <a:gd name="connsiteY7" fmla="*/ 27752 h 103234"/>
              <a:gd name="connsiteX8" fmla="*/ 69887 w 262864"/>
              <a:gd name="connsiteY8" fmla="*/ 103060 h 103234"/>
              <a:gd name="connsiteX9" fmla="*/ 30615 w 262864"/>
              <a:gd name="connsiteY9" fmla="*/ 96294 h 1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2864" h="103234" extrusionOk="0">
                <a:moveTo>
                  <a:pt x="0" y="75341"/>
                </a:moveTo>
                <a:lnTo>
                  <a:pt x="62316" y="0"/>
                </a:lnTo>
                <a:lnTo>
                  <a:pt x="65768" y="14220"/>
                </a:lnTo>
                <a:cubicBezTo>
                  <a:pt x="75182" y="40107"/>
                  <a:pt x="99304" y="53051"/>
                  <a:pt x="136369" y="53051"/>
                </a:cubicBezTo>
                <a:cubicBezTo>
                  <a:pt x="154609" y="52462"/>
                  <a:pt x="172259" y="48932"/>
                  <a:pt x="189321" y="43637"/>
                </a:cubicBezTo>
                <a:cubicBezTo>
                  <a:pt x="214031" y="35988"/>
                  <a:pt x="238154" y="25987"/>
                  <a:pt x="261688" y="14220"/>
                </a:cubicBezTo>
                <a:cubicBezTo>
                  <a:pt x="262276" y="16573"/>
                  <a:pt x="262864" y="19515"/>
                  <a:pt x="262864" y="21868"/>
                </a:cubicBezTo>
                <a:lnTo>
                  <a:pt x="262864" y="27752"/>
                </a:lnTo>
                <a:cubicBezTo>
                  <a:pt x="200500" y="81291"/>
                  <a:pt x="118719" y="100119"/>
                  <a:pt x="69887" y="103060"/>
                </a:cubicBezTo>
                <a:cubicBezTo>
                  <a:pt x="56355" y="103943"/>
                  <a:pt x="42970" y="101442"/>
                  <a:pt x="30615" y="96294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orme libre : forme 10"/>
          <p:cNvSpPr/>
          <p:nvPr/>
        </p:nvSpPr>
        <p:spPr bwMode="auto">
          <a:xfrm rot="8716293">
            <a:off x="632719" y="1232432"/>
            <a:ext cx="121558" cy="232388"/>
          </a:xfrm>
          <a:custGeom>
            <a:avLst/>
            <a:gdLst>
              <a:gd name="connsiteX0" fmla="*/ 60499 w 121558"/>
              <a:gd name="connsiteY0" fmla="*/ 232388 h 232388"/>
              <a:gd name="connsiteX1" fmla="*/ 60499 w 121558"/>
              <a:gd name="connsiteY1" fmla="*/ 69717 h 232388"/>
              <a:gd name="connsiteX2" fmla="*/ 60499 w 121558"/>
              <a:gd name="connsiteY2" fmla="*/ 65615 h 232388"/>
              <a:gd name="connsiteX3" fmla="*/ 39995 w 121558"/>
              <a:gd name="connsiteY3" fmla="*/ 50123 h 232388"/>
              <a:gd name="connsiteX4" fmla="*/ 0 w 121558"/>
              <a:gd name="connsiteY4" fmla="*/ 50123 h 232388"/>
              <a:gd name="connsiteX5" fmla="*/ 41457 w 121558"/>
              <a:gd name="connsiteY5" fmla="*/ 0 h 232388"/>
              <a:gd name="connsiteX6" fmla="*/ 64601 w 121558"/>
              <a:gd name="connsiteY6" fmla="*/ 0 h 232388"/>
              <a:gd name="connsiteX7" fmla="*/ 121558 w 121558"/>
              <a:gd name="connsiteY7" fmla="*/ 50123 h 232388"/>
              <a:gd name="connsiteX8" fmla="*/ 121558 w 12155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558" h="232388" extrusionOk="0">
                <a:moveTo>
                  <a:pt x="60499" y="232388"/>
                </a:moveTo>
                <a:lnTo>
                  <a:pt x="60499" y="69717"/>
                </a:lnTo>
                <a:cubicBezTo>
                  <a:pt x="60499" y="68349"/>
                  <a:pt x="60499" y="66983"/>
                  <a:pt x="60499" y="65615"/>
                </a:cubicBezTo>
                <a:cubicBezTo>
                  <a:pt x="59133" y="55591"/>
                  <a:pt x="50019" y="48756"/>
                  <a:pt x="39995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64601" y="0"/>
                </a:lnTo>
                <a:cubicBezTo>
                  <a:pt x="101509" y="0"/>
                  <a:pt x="121558" y="15948"/>
                  <a:pt x="121558" y="50123"/>
                </a:cubicBezTo>
                <a:lnTo>
                  <a:pt x="12155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orme libre : forme 11"/>
          <p:cNvSpPr/>
          <p:nvPr/>
        </p:nvSpPr>
        <p:spPr bwMode="auto">
          <a:xfrm rot="8716293">
            <a:off x="763454" y="1474783"/>
            <a:ext cx="14143" cy="14319"/>
          </a:xfrm>
          <a:custGeom>
            <a:avLst/>
            <a:gdLst>
              <a:gd name="connsiteX0" fmla="*/ 0 w 14143"/>
              <a:gd name="connsiteY0" fmla="*/ 14319 h 14319"/>
              <a:gd name="connsiteX1" fmla="*/ 11843 w 14143"/>
              <a:gd name="connsiteY1" fmla="*/ 0 h 14319"/>
              <a:gd name="connsiteX2" fmla="*/ 14143 w 14143"/>
              <a:gd name="connsiteY2" fmla="*/ 7563 h 14319"/>
              <a:gd name="connsiteX3" fmla="*/ 14143 w 14143"/>
              <a:gd name="connsiteY3" fmla="*/ 13487 h 1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3" h="14319" extrusionOk="0">
                <a:moveTo>
                  <a:pt x="0" y="14319"/>
                </a:moveTo>
                <a:lnTo>
                  <a:pt x="11843" y="0"/>
                </a:lnTo>
                <a:lnTo>
                  <a:pt x="14143" y="7563"/>
                </a:lnTo>
                <a:lnTo>
                  <a:pt x="14143" y="1348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orme libre : forme 12"/>
          <p:cNvSpPr/>
          <p:nvPr/>
        </p:nvSpPr>
        <p:spPr bwMode="auto">
          <a:xfrm rot="8716293">
            <a:off x="672878" y="1171577"/>
            <a:ext cx="183964" cy="137618"/>
          </a:xfrm>
          <a:custGeom>
            <a:avLst/>
            <a:gdLst>
              <a:gd name="connsiteX0" fmla="*/ 0 w 183964"/>
              <a:gd name="connsiteY0" fmla="*/ 137618 h 137618"/>
              <a:gd name="connsiteX1" fmla="*/ 53346 w 183964"/>
              <a:gd name="connsiteY1" fmla="*/ 73121 h 137618"/>
              <a:gd name="connsiteX2" fmla="*/ 101034 w 183964"/>
              <a:gd name="connsiteY2" fmla="*/ 28251 h 137618"/>
              <a:gd name="connsiteX3" fmla="*/ 155713 w 183964"/>
              <a:gd name="connsiteY3" fmla="*/ 0 h 137618"/>
              <a:gd name="connsiteX4" fmla="*/ 183964 w 183964"/>
              <a:gd name="connsiteY4" fmla="*/ 33719 h 137618"/>
              <a:gd name="connsiteX5" fmla="*/ 157536 w 183964"/>
              <a:gd name="connsiteY5" fmla="*/ 69261 h 137618"/>
              <a:gd name="connsiteX6" fmla="*/ 157991 w 183964"/>
              <a:gd name="connsiteY6" fmla="*/ 69261 h 13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64" h="137618" extrusionOk="0">
                <a:moveTo>
                  <a:pt x="0" y="137618"/>
                </a:moveTo>
                <a:lnTo>
                  <a:pt x="53346" y="73121"/>
                </a:lnTo>
                <a:lnTo>
                  <a:pt x="101034" y="28251"/>
                </a:lnTo>
                <a:cubicBezTo>
                  <a:pt x="114703" y="12303"/>
                  <a:pt x="134297" y="2278"/>
                  <a:pt x="155713" y="0"/>
                </a:cubicBezTo>
                <a:cubicBezTo>
                  <a:pt x="177585" y="0"/>
                  <a:pt x="183964" y="19138"/>
                  <a:pt x="183964" y="33719"/>
                </a:cubicBezTo>
                <a:cubicBezTo>
                  <a:pt x="182597" y="49667"/>
                  <a:pt x="172117" y="62881"/>
                  <a:pt x="157536" y="69261"/>
                </a:cubicBezTo>
                <a:lnTo>
                  <a:pt x="157991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orme libre : forme 13"/>
          <p:cNvSpPr/>
          <p:nvPr/>
        </p:nvSpPr>
        <p:spPr bwMode="auto">
          <a:xfrm rot="8716293">
            <a:off x="519479" y="13148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orme libre : forme 14"/>
          <p:cNvSpPr/>
          <p:nvPr/>
        </p:nvSpPr>
        <p:spPr bwMode="auto">
          <a:xfrm rot="8716293">
            <a:off x="394576" y="11061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orme libre : forme 15"/>
          <p:cNvSpPr/>
          <p:nvPr/>
        </p:nvSpPr>
        <p:spPr bwMode="auto">
          <a:xfrm rot="8716293">
            <a:off x="382524" y="967393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Forme libre : forme 16"/>
          <p:cNvSpPr/>
          <p:nvPr/>
        </p:nvSpPr>
        <p:spPr bwMode="auto">
          <a:xfrm rot="8716293">
            <a:off x="609657" y="1355798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orme libre : forme 17"/>
          <p:cNvSpPr/>
          <p:nvPr/>
        </p:nvSpPr>
        <p:spPr bwMode="auto">
          <a:xfrm rot="8716293">
            <a:off x="683426" y="869567"/>
            <a:ext cx="156000" cy="195873"/>
          </a:xfrm>
          <a:custGeom>
            <a:avLst/>
            <a:gdLst>
              <a:gd name="connsiteX0" fmla="*/ 42863 w 156000"/>
              <a:gd name="connsiteY0" fmla="*/ 195873 h 195873"/>
              <a:gd name="connsiteX1" fmla="*/ 0 w 156000"/>
              <a:gd name="connsiteY1" fmla="*/ 116129 h 195873"/>
              <a:gd name="connsiteX2" fmla="*/ 5100 w 156000"/>
              <a:gd name="connsiteY2" fmla="*/ 101988 h 195873"/>
              <a:gd name="connsiteX3" fmla="*/ 89456 w 156000"/>
              <a:gd name="connsiteY3" fmla="*/ 0 h 195873"/>
              <a:gd name="connsiteX4" fmla="*/ 156000 w 156000"/>
              <a:gd name="connsiteY4" fmla="*/ 0 h 195873"/>
              <a:gd name="connsiteX5" fmla="*/ 156000 w 156000"/>
              <a:gd name="connsiteY5" fmla="*/ 55323 h 195873"/>
              <a:gd name="connsiteX6" fmla="*/ 91208 w 156000"/>
              <a:gd name="connsiteY6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000" h="195873" extrusionOk="0">
                <a:moveTo>
                  <a:pt x="42863" y="195873"/>
                </a:moveTo>
                <a:lnTo>
                  <a:pt x="0" y="116129"/>
                </a:lnTo>
                <a:lnTo>
                  <a:pt x="5100" y="101988"/>
                </a:lnTo>
                <a:lnTo>
                  <a:pt x="89456" y="0"/>
                </a:lnTo>
                <a:lnTo>
                  <a:pt x="156000" y="0"/>
                </a:lnTo>
                <a:lnTo>
                  <a:pt x="156000" y="55323"/>
                </a:lnTo>
                <a:lnTo>
                  <a:pt x="91208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Forme libre : forme 18"/>
          <p:cNvSpPr/>
          <p:nvPr/>
        </p:nvSpPr>
        <p:spPr bwMode="auto">
          <a:xfrm rot="8716293">
            <a:off x="657305" y="956046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orme libre : forme 19"/>
          <p:cNvSpPr/>
          <p:nvPr/>
        </p:nvSpPr>
        <p:spPr bwMode="auto">
          <a:xfrm rot="8716293">
            <a:off x="412774" y="564244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orme libre : forme 20"/>
          <p:cNvSpPr/>
          <p:nvPr/>
        </p:nvSpPr>
        <p:spPr bwMode="auto">
          <a:xfrm rot="8716293">
            <a:off x="502166" y="59348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orme libre : forme 21"/>
          <p:cNvSpPr/>
          <p:nvPr/>
        </p:nvSpPr>
        <p:spPr bwMode="auto">
          <a:xfrm rot="8716293">
            <a:off x="457316" y="50720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orme libre : forme 22"/>
          <p:cNvSpPr/>
          <p:nvPr/>
        </p:nvSpPr>
        <p:spPr bwMode="auto">
          <a:xfrm rot="8716293">
            <a:off x="300540" y="652788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orme libre : forme 23"/>
          <p:cNvSpPr/>
          <p:nvPr/>
        </p:nvSpPr>
        <p:spPr bwMode="auto">
          <a:xfrm rot="8716293">
            <a:off x="175637" y="444115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Forme libre : forme 24"/>
          <p:cNvSpPr/>
          <p:nvPr/>
        </p:nvSpPr>
        <p:spPr bwMode="auto">
          <a:xfrm rot="8716293">
            <a:off x="163585" y="305335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Forme libre : forme 25"/>
          <p:cNvSpPr/>
          <p:nvPr/>
        </p:nvSpPr>
        <p:spPr bwMode="auto">
          <a:xfrm rot="8716293">
            <a:off x="390718" y="693740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orme libre : forme 26"/>
          <p:cNvSpPr/>
          <p:nvPr/>
        </p:nvSpPr>
        <p:spPr bwMode="auto">
          <a:xfrm rot="8716293">
            <a:off x="702015" y="317459"/>
            <a:ext cx="131260" cy="232388"/>
          </a:xfrm>
          <a:custGeom>
            <a:avLst/>
            <a:gdLst>
              <a:gd name="connsiteX0" fmla="*/ 70201 w 131260"/>
              <a:gd name="connsiteY0" fmla="*/ 232388 h 232388"/>
              <a:gd name="connsiteX1" fmla="*/ 70201 w 131260"/>
              <a:gd name="connsiteY1" fmla="*/ 69717 h 232388"/>
              <a:gd name="connsiteX2" fmla="*/ 70201 w 131260"/>
              <a:gd name="connsiteY2" fmla="*/ 65615 h 232388"/>
              <a:gd name="connsiteX3" fmla="*/ 49697 w 131260"/>
              <a:gd name="connsiteY3" fmla="*/ 50123 h 232388"/>
              <a:gd name="connsiteX4" fmla="*/ 0 w 131260"/>
              <a:gd name="connsiteY4" fmla="*/ 50123 h 232388"/>
              <a:gd name="connsiteX5" fmla="*/ 41457 w 131260"/>
              <a:gd name="connsiteY5" fmla="*/ 0 h 232388"/>
              <a:gd name="connsiteX6" fmla="*/ 74303 w 131260"/>
              <a:gd name="connsiteY6" fmla="*/ 0 h 232388"/>
              <a:gd name="connsiteX7" fmla="*/ 131260 w 131260"/>
              <a:gd name="connsiteY7" fmla="*/ 50123 h 232388"/>
              <a:gd name="connsiteX8" fmla="*/ 131260 w 131260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260" h="232388" extrusionOk="0">
                <a:moveTo>
                  <a:pt x="70201" y="232388"/>
                </a:moveTo>
                <a:lnTo>
                  <a:pt x="70201" y="69717"/>
                </a:lnTo>
                <a:cubicBezTo>
                  <a:pt x="70201" y="68349"/>
                  <a:pt x="70201" y="66983"/>
                  <a:pt x="70201" y="65615"/>
                </a:cubicBezTo>
                <a:cubicBezTo>
                  <a:pt x="68835" y="55591"/>
                  <a:pt x="59721" y="48756"/>
                  <a:pt x="49697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74303" y="0"/>
                </a:lnTo>
                <a:cubicBezTo>
                  <a:pt x="111211" y="0"/>
                  <a:pt x="131260" y="15948"/>
                  <a:pt x="131260" y="50123"/>
                </a:cubicBezTo>
                <a:lnTo>
                  <a:pt x="131260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Forme libre : forme 27"/>
          <p:cNvSpPr/>
          <p:nvPr/>
        </p:nvSpPr>
        <p:spPr bwMode="auto">
          <a:xfrm rot="8716293">
            <a:off x="834978" y="558357"/>
            <a:ext cx="24341" cy="23495"/>
          </a:xfrm>
          <a:custGeom>
            <a:avLst/>
            <a:gdLst>
              <a:gd name="connsiteX0" fmla="*/ 0 w 24341"/>
              <a:gd name="connsiteY0" fmla="*/ 23495 h 23495"/>
              <a:gd name="connsiteX1" fmla="*/ 19433 w 24341"/>
              <a:gd name="connsiteY1" fmla="*/ 0 h 23495"/>
              <a:gd name="connsiteX2" fmla="*/ 24341 w 24341"/>
              <a:gd name="connsiteY2" fmla="*/ 16139 h 23495"/>
              <a:gd name="connsiteX3" fmla="*/ 24341 w 24341"/>
              <a:gd name="connsiteY3" fmla="*/ 22063 h 2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1" h="23495" extrusionOk="0">
                <a:moveTo>
                  <a:pt x="0" y="23495"/>
                </a:moveTo>
                <a:lnTo>
                  <a:pt x="19433" y="0"/>
                </a:lnTo>
                <a:lnTo>
                  <a:pt x="24341" y="16139"/>
                </a:lnTo>
                <a:lnTo>
                  <a:pt x="24341" y="2206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Forme libre : forme 28"/>
          <p:cNvSpPr/>
          <p:nvPr/>
        </p:nvSpPr>
        <p:spPr bwMode="auto">
          <a:xfrm rot="8716293">
            <a:off x="589639" y="40263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orme libre : forme 29"/>
          <p:cNvSpPr/>
          <p:nvPr/>
        </p:nvSpPr>
        <p:spPr bwMode="auto">
          <a:xfrm rot="8716293">
            <a:off x="464737" y="19396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orme libre : forme 30"/>
          <p:cNvSpPr/>
          <p:nvPr/>
        </p:nvSpPr>
        <p:spPr bwMode="auto">
          <a:xfrm rot="8716293">
            <a:off x="679817" y="44358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orme libre : forme 31"/>
          <p:cNvSpPr/>
          <p:nvPr/>
        </p:nvSpPr>
        <p:spPr bwMode="auto">
          <a:xfrm rot="8716293">
            <a:off x="438366" y="29398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Forme libre : forme 32"/>
          <p:cNvSpPr/>
          <p:nvPr/>
        </p:nvSpPr>
        <p:spPr bwMode="auto">
          <a:xfrm rot="7484127">
            <a:off x="811674" y="658874"/>
            <a:ext cx="31078" cy="46141"/>
          </a:xfrm>
          <a:custGeom>
            <a:avLst/>
            <a:gdLst>
              <a:gd name="connsiteX0" fmla="*/ 15207 w 31078"/>
              <a:gd name="connsiteY0" fmla="*/ 46141 h 46141"/>
              <a:gd name="connsiteX1" fmla="*/ 0 w 31078"/>
              <a:gd name="connsiteY1" fmla="*/ 17849 h 46141"/>
              <a:gd name="connsiteX2" fmla="*/ 31078 w 31078"/>
              <a:gd name="connsiteY2" fmla="*/ 0 h 4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78" h="46141" extrusionOk="0">
                <a:moveTo>
                  <a:pt x="15207" y="46141"/>
                </a:moveTo>
                <a:lnTo>
                  <a:pt x="0" y="17849"/>
                </a:lnTo>
                <a:lnTo>
                  <a:pt x="31078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Forme libre : forme 33"/>
          <p:cNvSpPr/>
          <p:nvPr/>
        </p:nvSpPr>
        <p:spPr bwMode="auto">
          <a:xfrm rot="8716293">
            <a:off x="780102" y="336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Forme libre : forme 34"/>
          <p:cNvSpPr/>
          <p:nvPr/>
        </p:nvSpPr>
        <p:spPr bwMode="auto">
          <a:xfrm rot="8716293">
            <a:off x="202348" y="-57105"/>
            <a:ext cx="142167" cy="186494"/>
          </a:xfrm>
          <a:custGeom>
            <a:avLst/>
            <a:gdLst>
              <a:gd name="connsiteX0" fmla="*/ 142167 w 142167"/>
              <a:gd name="connsiteY0" fmla="*/ 186494 h 186494"/>
              <a:gd name="connsiteX1" fmla="*/ 81108 w 142167"/>
              <a:gd name="connsiteY1" fmla="*/ 144170 h 186494"/>
              <a:gd name="connsiteX2" fmla="*/ 81108 w 142167"/>
              <a:gd name="connsiteY2" fmla="*/ 69717 h 186494"/>
              <a:gd name="connsiteX3" fmla="*/ 81108 w 142167"/>
              <a:gd name="connsiteY3" fmla="*/ 65615 h 186494"/>
              <a:gd name="connsiteX4" fmla="*/ 60603 w 142167"/>
              <a:gd name="connsiteY4" fmla="*/ 50123 h 186494"/>
              <a:gd name="connsiteX5" fmla="*/ 0 w 142167"/>
              <a:gd name="connsiteY5" fmla="*/ 50123 h 186494"/>
              <a:gd name="connsiteX6" fmla="*/ 0 w 142167"/>
              <a:gd name="connsiteY6" fmla="*/ 0 h 186494"/>
              <a:gd name="connsiteX7" fmla="*/ 85209 w 142167"/>
              <a:gd name="connsiteY7" fmla="*/ 0 h 186494"/>
              <a:gd name="connsiteX8" fmla="*/ 142167 w 142167"/>
              <a:gd name="connsiteY8" fmla="*/ 50123 h 18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186494" extrusionOk="0">
                <a:moveTo>
                  <a:pt x="142167" y="186494"/>
                </a:moveTo>
                <a:lnTo>
                  <a:pt x="81108" y="144170"/>
                </a:lnTo>
                <a:lnTo>
                  <a:pt x="81108" y="69717"/>
                </a:lnTo>
                <a:cubicBezTo>
                  <a:pt x="81108" y="68349"/>
                  <a:pt x="81108" y="66983"/>
                  <a:pt x="81108" y="65615"/>
                </a:cubicBezTo>
                <a:cubicBezTo>
                  <a:pt x="79741" y="55591"/>
                  <a:pt x="70628" y="48756"/>
                  <a:pt x="60603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09" y="0"/>
                </a:lnTo>
                <a:cubicBezTo>
                  <a:pt x="122118" y="0"/>
                  <a:pt x="142167" y="15948"/>
                  <a:pt x="142167" y="501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Forme libre : forme 35"/>
          <p:cNvSpPr/>
          <p:nvPr/>
        </p:nvSpPr>
        <p:spPr bwMode="auto">
          <a:xfrm rot="8716293">
            <a:off x="298766" y="-5395"/>
            <a:ext cx="260638" cy="180054"/>
          </a:xfrm>
          <a:custGeom>
            <a:avLst/>
            <a:gdLst>
              <a:gd name="connsiteX0" fmla="*/ 111638 w 260639"/>
              <a:gd name="connsiteY0" fmla="*/ 180054 h 180054"/>
              <a:gd name="connsiteX1" fmla="*/ 51490 w 260639"/>
              <a:gd name="connsiteY1" fmla="*/ 138362 h 180054"/>
              <a:gd name="connsiteX2" fmla="*/ 51490 w 260639"/>
              <a:gd name="connsiteY2" fmla="*/ 45624 h 180054"/>
              <a:gd name="connsiteX3" fmla="*/ 0 w 260639"/>
              <a:gd name="connsiteY3" fmla="*/ 45624 h 180054"/>
              <a:gd name="connsiteX4" fmla="*/ 0 w 260639"/>
              <a:gd name="connsiteY4" fmla="*/ 1425 h 180054"/>
              <a:gd name="connsiteX5" fmla="*/ 104802 w 260639"/>
              <a:gd name="connsiteY5" fmla="*/ 1425 h 180054"/>
              <a:gd name="connsiteX6" fmla="*/ 104802 w 260639"/>
              <a:gd name="connsiteY6" fmla="*/ 75242 h 180054"/>
              <a:gd name="connsiteX7" fmla="*/ 106169 w 260639"/>
              <a:gd name="connsiteY7" fmla="*/ 75242 h 180054"/>
              <a:gd name="connsiteX8" fmla="*/ 154014 w 260639"/>
              <a:gd name="connsiteY8" fmla="*/ 5981 h 180054"/>
              <a:gd name="connsiteX9" fmla="*/ 185455 w 260639"/>
              <a:gd name="connsiteY9" fmla="*/ 57 h 180054"/>
              <a:gd name="connsiteX10" fmla="*/ 260639 w 260639"/>
              <a:gd name="connsiteY10" fmla="*/ 88456 h 180054"/>
              <a:gd name="connsiteX11" fmla="*/ 260639 w 260639"/>
              <a:gd name="connsiteY11" fmla="*/ 94380 h 180054"/>
              <a:gd name="connsiteX12" fmla="*/ 198669 w 260639"/>
              <a:gd name="connsiteY12" fmla="*/ 98025 h 180054"/>
              <a:gd name="connsiteX13" fmla="*/ 198669 w 260639"/>
              <a:gd name="connsiteY13" fmla="*/ 81621 h 180054"/>
              <a:gd name="connsiteX14" fmla="*/ 164950 w 260639"/>
              <a:gd name="connsiteY14" fmla="*/ 40156 h 180054"/>
              <a:gd name="connsiteX15" fmla="*/ 111638 w 260639"/>
              <a:gd name="connsiteY15" fmla="*/ 127643 h 18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639" h="180054" extrusionOk="0">
                <a:moveTo>
                  <a:pt x="111638" y="180054"/>
                </a:moveTo>
                <a:lnTo>
                  <a:pt x="51490" y="138362"/>
                </a:ln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2" y="1425"/>
                </a:lnTo>
                <a:lnTo>
                  <a:pt x="104802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32388" y="-854"/>
                  <a:pt x="260639" y="31954"/>
                  <a:pt x="260639" y="88456"/>
                </a:cubicBezTo>
                <a:lnTo>
                  <a:pt x="260639" y="94380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Forme libre : forme 36"/>
          <p:cNvSpPr/>
          <p:nvPr/>
        </p:nvSpPr>
        <p:spPr bwMode="auto">
          <a:xfrm rot="8716293">
            <a:off x="276903" y="-12823"/>
            <a:ext cx="36272" cy="27982"/>
          </a:xfrm>
          <a:custGeom>
            <a:avLst/>
            <a:gdLst>
              <a:gd name="connsiteX0" fmla="*/ 36272 w 36272"/>
              <a:gd name="connsiteY0" fmla="*/ 27982 h 27982"/>
              <a:gd name="connsiteX1" fmla="*/ 0 w 36272"/>
              <a:gd name="connsiteY1" fmla="*/ 2840 h 27982"/>
              <a:gd name="connsiteX2" fmla="*/ 9543 w 36272"/>
              <a:gd name="connsiteY2" fmla="*/ 0 h 27982"/>
              <a:gd name="connsiteX3" fmla="*/ 31871 w 36272"/>
              <a:gd name="connsiteY3" fmla="*/ 11392 h 27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72" h="27982" extrusionOk="0">
                <a:moveTo>
                  <a:pt x="36272" y="27982"/>
                </a:moveTo>
                <a:lnTo>
                  <a:pt x="0" y="2840"/>
                </a:lnTo>
                <a:lnTo>
                  <a:pt x="9543" y="0"/>
                </a:lnTo>
                <a:cubicBezTo>
                  <a:pt x="20479" y="0"/>
                  <a:pt x="27542" y="4784"/>
                  <a:pt x="31871" y="11392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Forme libre : forme 37"/>
          <p:cNvSpPr/>
          <p:nvPr/>
        </p:nvSpPr>
        <p:spPr bwMode="auto">
          <a:xfrm rot="8716293">
            <a:off x="74640" y="-9665"/>
            <a:ext cx="58068" cy="54772"/>
          </a:xfrm>
          <a:custGeom>
            <a:avLst/>
            <a:gdLst>
              <a:gd name="connsiteX0" fmla="*/ 37436 w 58068"/>
              <a:gd name="connsiteY0" fmla="*/ 54772 h 54772"/>
              <a:gd name="connsiteX1" fmla="*/ 0 w 58068"/>
              <a:gd name="connsiteY1" fmla="*/ 28823 h 54772"/>
              <a:gd name="connsiteX2" fmla="*/ 8515 w 58068"/>
              <a:gd name="connsiteY2" fmla="*/ 8658 h 54772"/>
              <a:gd name="connsiteX3" fmla="*/ 29020 w 58068"/>
              <a:gd name="connsiteY3" fmla="*/ 0 h 54772"/>
              <a:gd name="connsiteX4" fmla="*/ 49525 w 58068"/>
              <a:gd name="connsiteY4" fmla="*/ 8658 h 54772"/>
              <a:gd name="connsiteX5" fmla="*/ 49525 w 58068"/>
              <a:gd name="connsiteY5" fmla="*/ 49668 h 5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68" h="54772" extrusionOk="0">
                <a:moveTo>
                  <a:pt x="37436" y="54772"/>
                </a:moveTo>
                <a:lnTo>
                  <a:pt x="0" y="28823"/>
                </a:lnTo>
                <a:lnTo>
                  <a:pt x="8515" y="8658"/>
                </a:lnTo>
                <a:cubicBezTo>
                  <a:pt x="13983" y="3190"/>
                  <a:pt x="21273" y="0"/>
                  <a:pt x="29020" y="0"/>
                </a:cubicBezTo>
                <a:cubicBezTo>
                  <a:pt x="36766" y="0"/>
                  <a:pt x="44057" y="3190"/>
                  <a:pt x="49525" y="8658"/>
                </a:cubicBezTo>
                <a:cubicBezTo>
                  <a:pt x="60916" y="19594"/>
                  <a:pt x="60916" y="38276"/>
                  <a:pt x="49525" y="4966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Forme libre : forme 38"/>
          <p:cNvSpPr/>
          <p:nvPr/>
        </p:nvSpPr>
        <p:spPr bwMode="auto">
          <a:xfrm rot="8716293">
            <a:off x="13802" y="-10406"/>
            <a:ext cx="30027" cy="20814"/>
          </a:xfrm>
          <a:custGeom>
            <a:avLst/>
            <a:gdLst>
              <a:gd name="connsiteX0" fmla="*/ 30027 w 30027"/>
              <a:gd name="connsiteY0" fmla="*/ 20814 h 20814"/>
              <a:gd name="connsiteX1" fmla="*/ 0 w 30027"/>
              <a:gd name="connsiteY1" fmla="*/ 0 h 20814"/>
              <a:gd name="connsiteX2" fmla="*/ 30027 w 30027"/>
              <a:gd name="connsiteY2" fmla="*/ 0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27" h="20814" extrusionOk="0">
                <a:moveTo>
                  <a:pt x="30027" y="20814"/>
                </a:moveTo>
                <a:lnTo>
                  <a:pt x="0" y="0"/>
                </a:lnTo>
                <a:lnTo>
                  <a:pt x="30027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Forme libre : forme 39"/>
          <p:cNvSpPr/>
          <p:nvPr/>
        </p:nvSpPr>
        <p:spPr bwMode="auto">
          <a:xfrm rot="8716293">
            <a:off x="168048" y="30325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Forme libre : forme 40"/>
          <p:cNvSpPr/>
          <p:nvPr/>
        </p:nvSpPr>
        <p:spPr bwMode="auto">
          <a:xfrm rot="7484127">
            <a:off x="562078" y="-2847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Forme libre : forme 41"/>
          <p:cNvSpPr/>
          <p:nvPr/>
        </p:nvSpPr>
        <p:spPr bwMode="auto">
          <a:xfrm rot="13089394">
            <a:off x="767127" y="-2787"/>
            <a:ext cx="149688" cy="301067"/>
          </a:xfrm>
          <a:custGeom>
            <a:avLst/>
            <a:gdLst>
              <a:gd name="connsiteX0" fmla="*/ 149688 w 149688"/>
              <a:gd name="connsiteY0" fmla="*/ 279622 h 301067"/>
              <a:gd name="connsiteX1" fmla="*/ 122393 w 149688"/>
              <a:gd name="connsiteY1" fmla="*/ 301067 h 301067"/>
              <a:gd name="connsiteX2" fmla="*/ 0 w 149688"/>
              <a:gd name="connsiteY2" fmla="*/ 114672 h 301067"/>
              <a:gd name="connsiteX3" fmla="*/ 0 w 149688"/>
              <a:gd name="connsiteY3" fmla="*/ 38074 h 301067"/>
              <a:gd name="connsiteX4" fmla="*/ 73388 w 149688"/>
              <a:gd name="connsiteY4" fmla="*/ 0 h 301067"/>
              <a:gd name="connsiteX5" fmla="*/ 74492 w 149688"/>
              <a:gd name="connsiteY5" fmla="*/ 153950 h 301067"/>
              <a:gd name="connsiteX6" fmla="*/ 87734 w 149688"/>
              <a:gd name="connsiteY6" fmla="*/ 245547 h 3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88" h="301067" extrusionOk="0">
                <a:moveTo>
                  <a:pt x="149688" y="279622"/>
                </a:moveTo>
                <a:lnTo>
                  <a:pt x="122393" y="301067"/>
                </a:lnTo>
                <a:lnTo>
                  <a:pt x="0" y="114672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2836" y="184850"/>
                  <a:pt x="77802" y="216302"/>
                  <a:pt x="87734" y="24554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Forme libre : forme 42"/>
          <p:cNvSpPr/>
          <p:nvPr/>
        </p:nvSpPr>
        <p:spPr bwMode="auto">
          <a:xfrm rot="8716293">
            <a:off x="212141" y="304502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Forme libre : forme 43"/>
          <p:cNvSpPr/>
          <p:nvPr/>
        </p:nvSpPr>
        <p:spPr bwMode="auto">
          <a:xfrm rot="8716293">
            <a:off x="301533" y="307427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Forme libre : forme 44"/>
          <p:cNvSpPr/>
          <p:nvPr/>
        </p:nvSpPr>
        <p:spPr bwMode="auto">
          <a:xfrm rot="8716293">
            <a:off x="256683" y="2987990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Forme libre : forme 45"/>
          <p:cNvSpPr/>
          <p:nvPr/>
        </p:nvSpPr>
        <p:spPr bwMode="auto">
          <a:xfrm rot="8716293">
            <a:off x="99907" y="3133572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Forme libre : forme 46"/>
          <p:cNvSpPr/>
          <p:nvPr/>
        </p:nvSpPr>
        <p:spPr bwMode="auto">
          <a:xfrm rot="8716293">
            <a:off x="-24996" y="292489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Forme libre : forme 47"/>
          <p:cNvSpPr/>
          <p:nvPr/>
        </p:nvSpPr>
        <p:spPr bwMode="auto">
          <a:xfrm rot="8716293">
            <a:off x="51899" y="2754602"/>
            <a:ext cx="189488" cy="350829"/>
          </a:xfrm>
          <a:custGeom>
            <a:avLst/>
            <a:gdLst>
              <a:gd name="connsiteX0" fmla="*/ 25299 w 189488"/>
              <a:gd name="connsiteY0" fmla="*/ 321238 h 350829"/>
              <a:gd name="connsiteX1" fmla="*/ 0 w 189488"/>
              <a:gd name="connsiteY1" fmla="*/ 220042 h 350829"/>
              <a:gd name="connsiteX2" fmla="*/ 0 w 189488"/>
              <a:gd name="connsiteY2" fmla="*/ 40596 h 350829"/>
              <a:gd name="connsiteX3" fmla="*/ 78250 w 189488"/>
              <a:gd name="connsiteY3" fmla="*/ 0 h 350829"/>
              <a:gd name="connsiteX4" fmla="*/ 79427 w 189488"/>
              <a:gd name="connsiteY4" fmla="*/ 164149 h 350829"/>
              <a:gd name="connsiteX5" fmla="*/ 93547 w 189488"/>
              <a:gd name="connsiteY5" fmla="*/ 261815 h 350829"/>
              <a:gd name="connsiteX6" fmla="*/ 164148 w 189488"/>
              <a:gd name="connsiteY6" fmla="*/ 300646 h 350829"/>
              <a:gd name="connsiteX7" fmla="*/ 189488 w 189488"/>
              <a:gd name="connsiteY7" fmla="*/ 296141 h 350829"/>
              <a:gd name="connsiteX8" fmla="*/ 160617 w 189488"/>
              <a:gd name="connsiteY8" fmla="*/ 337791 h 350829"/>
              <a:gd name="connsiteX9" fmla="*/ 97666 w 189488"/>
              <a:gd name="connsiteY9" fmla="*/ 350655 h 350829"/>
              <a:gd name="connsiteX10" fmla="*/ 25299 w 189488"/>
              <a:gd name="connsiteY10" fmla="*/ 321238 h 350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88" h="350829" extrusionOk="0">
                <a:moveTo>
                  <a:pt x="25299" y="321238"/>
                </a:moveTo>
                <a:cubicBezTo>
                  <a:pt x="5295" y="301823"/>
                  <a:pt x="0" y="268286"/>
                  <a:pt x="0" y="220042"/>
                </a:cubicBezTo>
                <a:lnTo>
                  <a:pt x="0" y="40596"/>
                </a:lnTo>
                <a:lnTo>
                  <a:pt x="78250" y="0"/>
                </a:lnTo>
                <a:lnTo>
                  <a:pt x="79427" y="164149"/>
                </a:lnTo>
                <a:cubicBezTo>
                  <a:pt x="77662" y="197097"/>
                  <a:pt x="82957" y="230632"/>
                  <a:pt x="93547" y="261815"/>
                </a:cubicBezTo>
                <a:cubicBezTo>
                  <a:pt x="102961" y="287702"/>
                  <a:pt x="127083" y="300646"/>
                  <a:pt x="164148" y="300646"/>
                </a:cubicBezTo>
                <a:lnTo>
                  <a:pt x="189488" y="296141"/>
                </a:lnTo>
                <a:lnTo>
                  <a:pt x="160617" y="337791"/>
                </a:lnTo>
                <a:lnTo>
                  <a:pt x="97666" y="350655"/>
                </a:lnTo>
                <a:cubicBezTo>
                  <a:pt x="70602" y="352420"/>
                  <a:pt x="44126" y="340653"/>
                  <a:pt x="25299" y="32123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Forme libre : forme 48"/>
          <p:cNvSpPr/>
          <p:nvPr/>
        </p:nvSpPr>
        <p:spPr bwMode="auto">
          <a:xfrm rot="8716293">
            <a:off x="190085" y="3174524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Forme libre : forme 49"/>
          <p:cNvSpPr/>
          <p:nvPr/>
        </p:nvSpPr>
        <p:spPr bwMode="auto">
          <a:xfrm rot="8716293">
            <a:off x="502599" y="2802136"/>
            <a:ext cx="117588" cy="232388"/>
          </a:xfrm>
          <a:custGeom>
            <a:avLst/>
            <a:gdLst>
              <a:gd name="connsiteX0" fmla="*/ 56529 w 117588"/>
              <a:gd name="connsiteY0" fmla="*/ 232388 h 232388"/>
              <a:gd name="connsiteX1" fmla="*/ 56529 w 117588"/>
              <a:gd name="connsiteY1" fmla="*/ 69717 h 232388"/>
              <a:gd name="connsiteX2" fmla="*/ 56529 w 117588"/>
              <a:gd name="connsiteY2" fmla="*/ 65615 h 232388"/>
              <a:gd name="connsiteX3" fmla="*/ 36025 w 117588"/>
              <a:gd name="connsiteY3" fmla="*/ 50123 h 232388"/>
              <a:gd name="connsiteX4" fmla="*/ 0 w 117588"/>
              <a:gd name="connsiteY4" fmla="*/ 50123 h 232388"/>
              <a:gd name="connsiteX5" fmla="*/ 41458 w 117588"/>
              <a:gd name="connsiteY5" fmla="*/ 0 h 232388"/>
              <a:gd name="connsiteX6" fmla="*/ 60630 w 117588"/>
              <a:gd name="connsiteY6" fmla="*/ 0 h 232388"/>
              <a:gd name="connsiteX7" fmla="*/ 117588 w 117588"/>
              <a:gd name="connsiteY7" fmla="*/ 50123 h 232388"/>
              <a:gd name="connsiteX8" fmla="*/ 117588 w 11758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588" h="232388" extrusionOk="0">
                <a:moveTo>
                  <a:pt x="56529" y="232388"/>
                </a:moveTo>
                <a:lnTo>
                  <a:pt x="56529" y="69717"/>
                </a:lnTo>
                <a:cubicBezTo>
                  <a:pt x="56529" y="68349"/>
                  <a:pt x="56529" y="66983"/>
                  <a:pt x="56529" y="65615"/>
                </a:cubicBezTo>
                <a:cubicBezTo>
                  <a:pt x="55163" y="55591"/>
                  <a:pt x="46049" y="48756"/>
                  <a:pt x="36025" y="50123"/>
                </a:cubicBezTo>
                <a:lnTo>
                  <a:pt x="0" y="50123"/>
                </a:lnTo>
                <a:lnTo>
                  <a:pt x="41458" y="0"/>
                </a:lnTo>
                <a:lnTo>
                  <a:pt x="60630" y="0"/>
                </a:lnTo>
                <a:cubicBezTo>
                  <a:pt x="97539" y="0"/>
                  <a:pt x="117588" y="15948"/>
                  <a:pt x="117588" y="50123"/>
                </a:cubicBezTo>
                <a:lnTo>
                  <a:pt x="11758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Forme libre : forme 50"/>
          <p:cNvSpPr/>
          <p:nvPr/>
        </p:nvSpPr>
        <p:spPr bwMode="auto">
          <a:xfrm rot="8716293">
            <a:off x="389006" y="2883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Forme libre : forme 51"/>
          <p:cNvSpPr/>
          <p:nvPr/>
        </p:nvSpPr>
        <p:spPr bwMode="auto">
          <a:xfrm rot="8716293">
            <a:off x="264104" y="2674747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Forme libre : forme 52"/>
          <p:cNvSpPr/>
          <p:nvPr/>
        </p:nvSpPr>
        <p:spPr bwMode="auto">
          <a:xfrm rot="8716293">
            <a:off x="479184" y="2924372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Forme libre : forme 53"/>
          <p:cNvSpPr/>
          <p:nvPr/>
        </p:nvSpPr>
        <p:spPr bwMode="auto">
          <a:xfrm rot="8716293">
            <a:off x="237733" y="2774772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Forme libre : forme 54"/>
          <p:cNvSpPr/>
          <p:nvPr/>
        </p:nvSpPr>
        <p:spPr bwMode="auto">
          <a:xfrm rot="7484127">
            <a:off x="609980" y="3142825"/>
            <a:ext cx="20881" cy="31001"/>
          </a:xfrm>
          <a:custGeom>
            <a:avLst/>
            <a:gdLst>
              <a:gd name="connsiteX0" fmla="*/ 10218 w 20881"/>
              <a:gd name="connsiteY0" fmla="*/ 31001 h 31001"/>
              <a:gd name="connsiteX1" fmla="*/ 0 w 20881"/>
              <a:gd name="connsiteY1" fmla="*/ 11992 h 31001"/>
              <a:gd name="connsiteX2" fmla="*/ 20881 w 20881"/>
              <a:gd name="connsiteY2" fmla="*/ 0 h 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81" h="31001" extrusionOk="0">
                <a:moveTo>
                  <a:pt x="10218" y="31001"/>
                </a:moveTo>
                <a:lnTo>
                  <a:pt x="0" y="11992"/>
                </a:lnTo>
                <a:lnTo>
                  <a:pt x="2088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Forme libre : forme 55"/>
          <p:cNvSpPr/>
          <p:nvPr/>
        </p:nvSpPr>
        <p:spPr bwMode="auto">
          <a:xfrm rot="8716293">
            <a:off x="579469" y="2817204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Forme libre : forme 56"/>
          <p:cNvSpPr/>
          <p:nvPr/>
        </p:nvSpPr>
        <p:spPr bwMode="auto">
          <a:xfrm rot="8716293">
            <a:off x="437995" y="3716235"/>
            <a:ext cx="102679" cy="232388"/>
          </a:xfrm>
          <a:custGeom>
            <a:avLst/>
            <a:gdLst>
              <a:gd name="connsiteX0" fmla="*/ 41620 w 102679"/>
              <a:gd name="connsiteY0" fmla="*/ 232388 h 232388"/>
              <a:gd name="connsiteX1" fmla="*/ 41620 w 102679"/>
              <a:gd name="connsiteY1" fmla="*/ 69717 h 232388"/>
              <a:gd name="connsiteX2" fmla="*/ 41620 w 102679"/>
              <a:gd name="connsiteY2" fmla="*/ 65615 h 232388"/>
              <a:gd name="connsiteX3" fmla="*/ 21116 w 102679"/>
              <a:gd name="connsiteY3" fmla="*/ 50123 h 232388"/>
              <a:gd name="connsiteX4" fmla="*/ 0 w 102679"/>
              <a:gd name="connsiteY4" fmla="*/ 50123 h 232388"/>
              <a:gd name="connsiteX5" fmla="*/ 41457 w 102679"/>
              <a:gd name="connsiteY5" fmla="*/ 0 h 232388"/>
              <a:gd name="connsiteX6" fmla="*/ 45721 w 102679"/>
              <a:gd name="connsiteY6" fmla="*/ 0 h 232388"/>
              <a:gd name="connsiteX7" fmla="*/ 102679 w 102679"/>
              <a:gd name="connsiteY7" fmla="*/ 50123 h 232388"/>
              <a:gd name="connsiteX8" fmla="*/ 102679 w 102679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679" h="232388" extrusionOk="0">
                <a:moveTo>
                  <a:pt x="41620" y="232388"/>
                </a:moveTo>
                <a:lnTo>
                  <a:pt x="41620" y="69717"/>
                </a:lnTo>
                <a:cubicBezTo>
                  <a:pt x="41620" y="68349"/>
                  <a:pt x="41620" y="66983"/>
                  <a:pt x="41620" y="65615"/>
                </a:cubicBezTo>
                <a:cubicBezTo>
                  <a:pt x="40254" y="55591"/>
                  <a:pt x="31140" y="48756"/>
                  <a:pt x="21116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45721" y="0"/>
                </a:lnTo>
                <a:cubicBezTo>
                  <a:pt x="82630" y="0"/>
                  <a:pt x="102679" y="15948"/>
                  <a:pt x="102679" y="50123"/>
                </a:cubicBezTo>
                <a:lnTo>
                  <a:pt x="102679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Forme libre : forme 57"/>
          <p:cNvSpPr/>
          <p:nvPr/>
        </p:nvSpPr>
        <p:spPr bwMode="auto">
          <a:xfrm rot="8716293">
            <a:off x="482715" y="3669965"/>
            <a:ext cx="154563" cy="124897"/>
          </a:xfrm>
          <a:custGeom>
            <a:avLst/>
            <a:gdLst>
              <a:gd name="connsiteX0" fmla="*/ 0 w 154563"/>
              <a:gd name="connsiteY0" fmla="*/ 124897 h 124897"/>
              <a:gd name="connsiteX1" fmla="*/ 95474 w 154563"/>
              <a:gd name="connsiteY1" fmla="*/ 9467 h 124897"/>
              <a:gd name="connsiteX2" fmla="*/ 96067 w 154563"/>
              <a:gd name="connsiteY2" fmla="*/ 9000 h 124897"/>
              <a:gd name="connsiteX3" fmla="*/ 126312 w 154563"/>
              <a:gd name="connsiteY3" fmla="*/ 0 h 124897"/>
              <a:gd name="connsiteX4" fmla="*/ 154563 w 154563"/>
              <a:gd name="connsiteY4" fmla="*/ 33719 h 124897"/>
              <a:gd name="connsiteX5" fmla="*/ 128135 w 154563"/>
              <a:gd name="connsiteY5" fmla="*/ 69261 h 124897"/>
              <a:gd name="connsiteX6" fmla="*/ 128590 w 154563"/>
              <a:gd name="connsiteY6" fmla="*/ 69261 h 12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63" h="124897" extrusionOk="0">
                <a:moveTo>
                  <a:pt x="0" y="124897"/>
                </a:moveTo>
                <a:lnTo>
                  <a:pt x="95474" y="9467"/>
                </a:lnTo>
                <a:lnTo>
                  <a:pt x="96067" y="9000"/>
                </a:lnTo>
                <a:cubicBezTo>
                  <a:pt x="105351" y="4215"/>
                  <a:pt x="115604" y="1139"/>
                  <a:pt x="126312" y="0"/>
                </a:cubicBezTo>
                <a:cubicBezTo>
                  <a:pt x="148184" y="0"/>
                  <a:pt x="154563" y="19138"/>
                  <a:pt x="154563" y="33719"/>
                </a:cubicBezTo>
                <a:cubicBezTo>
                  <a:pt x="153196" y="49668"/>
                  <a:pt x="142715" y="62882"/>
                  <a:pt x="128135" y="69261"/>
                </a:cubicBezTo>
                <a:lnTo>
                  <a:pt x="128590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Forme libre : forme 58"/>
          <p:cNvSpPr/>
          <p:nvPr/>
        </p:nvSpPr>
        <p:spPr bwMode="auto">
          <a:xfrm rot="8716293">
            <a:off x="323074" y="379327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Forme libre : forme 59"/>
          <p:cNvSpPr/>
          <p:nvPr/>
        </p:nvSpPr>
        <p:spPr bwMode="auto">
          <a:xfrm rot="8716293">
            <a:off x="198170" y="3584598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Forme libre : forme 60"/>
          <p:cNvSpPr/>
          <p:nvPr/>
        </p:nvSpPr>
        <p:spPr bwMode="auto">
          <a:xfrm rot="8716293">
            <a:off x="186119" y="3445818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Forme libre : forme 61"/>
          <p:cNvSpPr/>
          <p:nvPr/>
        </p:nvSpPr>
        <p:spPr bwMode="auto">
          <a:xfrm rot="8716293">
            <a:off x="410218" y="3834716"/>
            <a:ext cx="103435" cy="219174"/>
          </a:xfrm>
          <a:custGeom>
            <a:avLst/>
            <a:gdLst>
              <a:gd name="connsiteX0" fmla="*/ 103435 w 103435"/>
              <a:gd name="connsiteY0" fmla="*/ 219174 h 219174"/>
              <a:gd name="connsiteX1" fmla="*/ 43288 w 103435"/>
              <a:gd name="connsiteY1" fmla="*/ 161305 h 219174"/>
              <a:gd name="connsiteX2" fmla="*/ 43288 w 103435"/>
              <a:gd name="connsiteY2" fmla="*/ 16404 h 219174"/>
              <a:gd name="connsiteX3" fmla="*/ 0 w 103435"/>
              <a:gd name="connsiteY3" fmla="*/ 16404 h 219174"/>
              <a:gd name="connsiteX4" fmla="*/ 0 w 103435"/>
              <a:gd name="connsiteY4" fmla="*/ 16028 h 219174"/>
              <a:gd name="connsiteX5" fmla="*/ 11583 w 103435"/>
              <a:gd name="connsiteY5" fmla="*/ 2023 h 219174"/>
              <a:gd name="connsiteX6" fmla="*/ 103435 w 103435"/>
              <a:gd name="connsiteY6" fmla="*/ 0 h 21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19174" extrusionOk="0">
                <a:moveTo>
                  <a:pt x="103435" y="219174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16028"/>
                </a:lnTo>
                <a:lnTo>
                  <a:pt x="11583" y="2023"/>
                </a:lnTo>
                <a:lnTo>
                  <a:pt x="103435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Forme libre : forme 62"/>
          <p:cNvSpPr/>
          <p:nvPr/>
        </p:nvSpPr>
        <p:spPr bwMode="auto">
          <a:xfrm rot="8716293">
            <a:off x="487452" y="3349370"/>
            <a:ext cx="151162" cy="195873"/>
          </a:xfrm>
          <a:custGeom>
            <a:avLst/>
            <a:gdLst>
              <a:gd name="connsiteX0" fmla="*/ 38025 w 151162"/>
              <a:gd name="connsiteY0" fmla="*/ 195873 h 195873"/>
              <a:gd name="connsiteX1" fmla="*/ 0 w 151162"/>
              <a:gd name="connsiteY1" fmla="*/ 125130 h 195873"/>
              <a:gd name="connsiteX2" fmla="*/ 103497 w 151162"/>
              <a:gd name="connsiteY2" fmla="*/ 0 h 195873"/>
              <a:gd name="connsiteX3" fmla="*/ 151162 w 151162"/>
              <a:gd name="connsiteY3" fmla="*/ 0 h 195873"/>
              <a:gd name="connsiteX4" fmla="*/ 151162 w 151162"/>
              <a:gd name="connsiteY4" fmla="*/ 55323 h 195873"/>
              <a:gd name="connsiteX5" fmla="*/ 86370 w 151162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162" h="195873" extrusionOk="0">
                <a:moveTo>
                  <a:pt x="38025" y="195873"/>
                </a:moveTo>
                <a:lnTo>
                  <a:pt x="0" y="125130"/>
                </a:lnTo>
                <a:lnTo>
                  <a:pt x="103497" y="0"/>
                </a:lnTo>
                <a:lnTo>
                  <a:pt x="151162" y="0"/>
                </a:lnTo>
                <a:lnTo>
                  <a:pt x="151162" y="55323"/>
                </a:lnTo>
                <a:lnTo>
                  <a:pt x="86370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Forme libre : forme 63"/>
          <p:cNvSpPr/>
          <p:nvPr/>
        </p:nvSpPr>
        <p:spPr bwMode="auto">
          <a:xfrm rot="8716293">
            <a:off x="460900" y="3434471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Forme libre : forme 64"/>
          <p:cNvSpPr/>
          <p:nvPr/>
        </p:nvSpPr>
        <p:spPr bwMode="auto">
          <a:xfrm rot="8716293">
            <a:off x="417336" y="4258920"/>
            <a:ext cx="147637" cy="195874"/>
          </a:xfrm>
          <a:custGeom>
            <a:avLst/>
            <a:gdLst>
              <a:gd name="connsiteX0" fmla="*/ 34500 w 147637"/>
              <a:gd name="connsiteY0" fmla="*/ 195874 h 195874"/>
              <a:gd name="connsiteX1" fmla="*/ 0 w 147637"/>
              <a:gd name="connsiteY1" fmla="*/ 131688 h 195874"/>
              <a:gd name="connsiteX2" fmla="*/ 108921 w 147637"/>
              <a:gd name="connsiteY2" fmla="*/ 0 h 195874"/>
              <a:gd name="connsiteX3" fmla="*/ 147637 w 147637"/>
              <a:gd name="connsiteY3" fmla="*/ 0 h 195874"/>
              <a:gd name="connsiteX4" fmla="*/ 147637 w 147637"/>
              <a:gd name="connsiteY4" fmla="*/ 55323 h 195874"/>
              <a:gd name="connsiteX5" fmla="*/ 82845 w 147637"/>
              <a:gd name="connsiteY5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637" h="195874" extrusionOk="0">
                <a:moveTo>
                  <a:pt x="34500" y="195874"/>
                </a:moveTo>
                <a:lnTo>
                  <a:pt x="0" y="131688"/>
                </a:lnTo>
                <a:lnTo>
                  <a:pt x="108921" y="0"/>
                </a:lnTo>
                <a:lnTo>
                  <a:pt x="147637" y="0"/>
                </a:lnTo>
                <a:lnTo>
                  <a:pt x="147637" y="55323"/>
                </a:lnTo>
                <a:lnTo>
                  <a:pt x="8284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Forme libre : forme 65"/>
          <p:cNvSpPr/>
          <p:nvPr/>
        </p:nvSpPr>
        <p:spPr bwMode="auto">
          <a:xfrm rot="8716293">
            <a:off x="330834" y="4134901"/>
            <a:ext cx="254613" cy="91157"/>
          </a:xfrm>
          <a:custGeom>
            <a:avLst/>
            <a:gdLst>
              <a:gd name="connsiteX0" fmla="*/ 0 w 254613"/>
              <a:gd name="connsiteY0" fmla="*/ 68911 h 91157"/>
              <a:gd name="connsiteX1" fmla="*/ 56997 w 254613"/>
              <a:gd name="connsiteY1" fmla="*/ 0 h 91157"/>
              <a:gd name="connsiteX2" fmla="*/ 57517 w 254613"/>
              <a:gd name="connsiteY2" fmla="*/ 2143 h 91157"/>
              <a:gd name="connsiteX3" fmla="*/ 128118 w 254613"/>
              <a:gd name="connsiteY3" fmla="*/ 40974 h 91157"/>
              <a:gd name="connsiteX4" fmla="*/ 181070 w 254613"/>
              <a:gd name="connsiteY4" fmla="*/ 31560 h 91157"/>
              <a:gd name="connsiteX5" fmla="*/ 253437 w 254613"/>
              <a:gd name="connsiteY5" fmla="*/ 2143 h 91157"/>
              <a:gd name="connsiteX6" fmla="*/ 254613 w 254613"/>
              <a:gd name="connsiteY6" fmla="*/ 9791 h 91157"/>
              <a:gd name="connsiteX7" fmla="*/ 254613 w 254613"/>
              <a:gd name="connsiteY7" fmla="*/ 15674 h 91157"/>
              <a:gd name="connsiteX8" fmla="*/ 61636 w 254613"/>
              <a:gd name="connsiteY8" fmla="*/ 90983 h 91157"/>
              <a:gd name="connsiteX9" fmla="*/ 22363 w 254613"/>
              <a:gd name="connsiteY9" fmla="*/ 84217 h 91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4613" h="91157" extrusionOk="0">
                <a:moveTo>
                  <a:pt x="0" y="68911"/>
                </a:moveTo>
                <a:lnTo>
                  <a:pt x="56997" y="0"/>
                </a:lnTo>
                <a:lnTo>
                  <a:pt x="57517" y="2143"/>
                </a:lnTo>
                <a:cubicBezTo>
                  <a:pt x="66931" y="28030"/>
                  <a:pt x="91053" y="40974"/>
                  <a:pt x="128118" y="40974"/>
                </a:cubicBezTo>
                <a:cubicBezTo>
                  <a:pt x="146357" y="40385"/>
                  <a:pt x="164008" y="36855"/>
                  <a:pt x="181070" y="31560"/>
                </a:cubicBezTo>
                <a:cubicBezTo>
                  <a:pt x="205780" y="23912"/>
                  <a:pt x="229903" y="13910"/>
                  <a:pt x="253437" y="2143"/>
                </a:cubicBezTo>
                <a:cubicBezTo>
                  <a:pt x="254025" y="4496"/>
                  <a:pt x="254613" y="7438"/>
                  <a:pt x="254613" y="9791"/>
                </a:cubicBezTo>
                <a:lnTo>
                  <a:pt x="254613" y="15674"/>
                </a:lnTo>
                <a:cubicBezTo>
                  <a:pt x="192249" y="69215"/>
                  <a:pt x="110468" y="88042"/>
                  <a:pt x="61636" y="90983"/>
                </a:cubicBezTo>
                <a:cubicBezTo>
                  <a:pt x="48104" y="91866"/>
                  <a:pt x="34719" y="89365"/>
                  <a:pt x="22363" y="8421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Forme libre : forme 66"/>
          <p:cNvSpPr/>
          <p:nvPr/>
        </p:nvSpPr>
        <p:spPr bwMode="auto">
          <a:xfrm rot="8716293">
            <a:off x="-3428" y="2405990"/>
            <a:ext cx="142167" cy="208592"/>
          </a:xfrm>
          <a:custGeom>
            <a:avLst/>
            <a:gdLst>
              <a:gd name="connsiteX0" fmla="*/ 81108 w 142167"/>
              <a:gd name="connsiteY0" fmla="*/ 208592 h 208592"/>
              <a:gd name="connsiteX1" fmla="*/ 81108 w 142167"/>
              <a:gd name="connsiteY1" fmla="*/ 69717 h 208592"/>
              <a:gd name="connsiteX2" fmla="*/ 81108 w 142167"/>
              <a:gd name="connsiteY2" fmla="*/ 65615 h 208592"/>
              <a:gd name="connsiteX3" fmla="*/ 60604 w 142167"/>
              <a:gd name="connsiteY3" fmla="*/ 50123 h 208592"/>
              <a:gd name="connsiteX4" fmla="*/ 0 w 142167"/>
              <a:gd name="connsiteY4" fmla="*/ 50123 h 208592"/>
              <a:gd name="connsiteX5" fmla="*/ 0 w 142167"/>
              <a:gd name="connsiteY5" fmla="*/ 0 h 208592"/>
              <a:gd name="connsiteX6" fmla="*/ 85210 w 142167"/>
              <a:gd name="connsiteY6" fmla="*/ 0 h 208592"/>
              <a:gd name="connsiteX7" fmla="*/ 142167 w 142167"/>
              <a:gd name="connsiteY7" fmla="*/ 50123 h 208592"/>
              <a:gd name="connsiteX8" fmla="*/ 142167 w 142167"/>
              <a:gd name="connsiteY8" fmla="*/ 120504 h 20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208592" extrusionOk="0">
                <a:moveTo>
                  <a:pt x="81108" y="208592"/>
                </a:moveTo>
                <a:lnTo>
                  <a:pt x="81108" y="69717"/>
                </a:lnTo>
                <a:cubicBezTo>
                  <a:pt x="81108" y="68350"/>
                  <a:pt x="81108" y="66983"/>
                  <a:pt x="81108" y="65615"/>
                </a:cubicBezTo>
                <a:cubicBezTo>
                  <a:pt x="79742" y="55591"/>
                  <a:pt x="70628" y="48756"/>
                  <a:pt x="60604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10" y="0"/>
                </a:lnTo>
                <a:cubicBezTo>
                  <a:pt x="122118" y="0"/>
                  <a:pt x="142167" y="15948"/>
                  <a:pt x="142167" y="50123"/>
                </a:cubicBezTo>
                <a:lnTo>
                  <a:pt x="142167" y="12050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Forme libre : forme 67"/>
          <p:cNvSpPr/>
          <p:nvPr/>
        </p:nvSpPr>
        <p:spPr bwMode="auto">
          <a:xfrm rot="8716293">
            <a:off x="80015" y="241329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Forme libre : forme 68"/>
          <p:cNvSpPr/>
          <p:nvPr/>
        </p:nvSpPr>
        <p:spPr bwMode="auto">
          <a:xfrm rot="8716293">
            <a:off x="35165" y="232701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Forme libre : forme 69"/>
          <p:cNvSpPr/>
          <p:nvPr/>
        </p:nvSpPr>
        <p:spPr bwMode="auto">
          <a:xfrm rot="8716293">
            <a:off x="-20257" y="2217087"/>
            <a:ext cx="78731" cy="180665"/>
          </a:xfrm>
          <a:custGeom>
            <a:avLst/>
            <a:gdLst>
              <a:gd name="connsiteX0" fmla="*/ 0 w 78731"/>
              <a:gd name="connsiteY0" fmla="*/ 180665 h 180665"/>
              <a:gd name="connsiteX1" fmla="*/ 0 w 78731"/>
              <a:gd name="connsiteY1" fmla="*/ 40596 h 180665"/>
              <a:gd name="connsiteX2" fmla="*/ 78250 w 78731"/>
              <a:gd name="connsiteY2" fmla="*/ 0 h 180665"/>
              <a:gd name="connsiteX3" fmla="*/ 78731 w 78731"/>
              <a:gd name="connsiteY3" fmla="*/ 67083 h 18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31" h="180665" extrusionOk="0">
                <a:moveTo>
                  <a:pt x="0" y="180665"/>
                </a:moveTo>
                <a:lnTo>
                  <a:pt x="0" y="40596"/>
                </a:lnTo>
                <a:lnTo>
                  <a:pt x="78250" y="0"/>
                </a:lnTo>
                <a:lnTo>
                  <a:pt x="78731" y="6708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Forme libre : forme 70"/>
          <p:cNvSpPr/>
          <p:nvPr/>
        </p:nvSpPr>
        <p:spPr bwMode="auto">
          <a:xfrm rot="8716293">
            <a:off x="-15341" y="2575209"/>
            <a:ext cx="103435" cy="152027"/>
          </a:xfrm>
          <a:custGeom>
            <a:avLst/>
            <a:gdLst>
              <a:gd name="connsiteX0" fmla="*/ 43288 w 103435"/>
              <a:gd name="connsiteY0" fmla="*/ 152027 h 152027"/>
              <a:gd name="connsiteX1" fmla="*/ 43288 w 103435"/>
              <a:gd name="connsiteY1" fmla="*/ 16404 h 152027"/>
              <a:gd name="connsiteX2" fmla="*/ 0 w 103435"/>
              <a:gd name="connsiteY2" fmla="*/ 16404 h 152027"/>
              <a:gd name="connsiteX3" fmla="*/ 0 w 103435"/>
              <a:gd name="connsiteY3" fmla="*/ 2278 h 152027"/>
              <a:gd name="connsiteX4" fmla="*/ 103435 w 103435"/>
              <a:gd name="connsiteY4" fmla="*/ 0 h 152027"/>
              <a:gd name="connsiteX5" fmla="*/ 103435 w 103435"/>
              <a:gd name="connsiteY5" fmla="*/ 65255 h 152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435" h="152027" extrusionOk="0">
                <a:moveTo>
                  <a:pt x="43288" y="152027"/>
                </a:move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652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Forme libre : forme 71"/>
          <p:cNvSpPr/>
          <p:nvPr/>
        </p:nvSpPr>
        <p:spPr bwMode="auto">
          <a:xfrm rot="8716293">
            <a:off x="279722" y="2133902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Forme libre : forme 72"/>
          <p:cNvSpPr/>
          <p:nvPr/>
        </p:nvSpPr>
        <p:spPr bwMode="auto">
          <a:xfrm rot="8716293">
            <a:off x="369114" y="2163144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Forme libre : forme 73"/>
          <p:cNvSpPr/>
          <p:nvPr/>
        </p:nvSpPr>
        <p:spPr bwMode="auto">
          <a:xfrm rot="8716293">
            <a:off x="167488" y="22224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Forme libre : forme 74"/>
          <p:cNvSpPr/>
          <p:nvPr/>
        </p:nvSpPr>
        <p:spPr bwMode="auto">
          <a:xfrm rot="8716293">
            <a:off x="42586" y="20137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Forme libre : forme 75"/>
          <p:cNvSpPr/>
          <p:nvPr/>
        </p:nvSpPr>
        <p:spPr bwMode="auto">
          <a:xfrm rot="8716293">
            <a:off x="257666" y="226339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Forme libre : forme 76"/>
          <p:cNvSpPr/>
          <p:nvPr/>
        </p:nvSpPr>
        <p:spPr bwMode="auto">
          <a:xfrm rot="8716293">
            <a:off x="16215" y="211379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Forme libre : forme 77"/>
          <p:cNvSpPr/>
          <p:nvPr/>
        </p:nvSpPr>
        <p:spPr bwMode="auto">
          <a:xfrm rot="7484127">
            <a:off x="362597" y="245474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Forme libre : forme 78"/>
          <p:cNvSpPr/>
          <p:nvPr/>
        </p:nvSpPr>
        <p:spPr bwMode="auto">
          <a:xfrm rot="13089394">
            <a:off x="463440" y="2426400"/>
            <a:ext cx="272584" cy="319064"/>
          </a:xfrm>
          <a:custGeom>
            <a:avLst/>
            <a:gdLst>
              <a:gd name="connsiteX0" fmla="*/ 80445 w 272584"/>
              <a:gd name="connsiteY0" fmla="*/ 215518 h 319064"/>
              <a:gd name="connsiteX1" fmla="*/ 0 w 272584"/>
              <a:gd name="connsiteY1" fmla="*/ 93007 h 319064"/>
              <a:gd name="connsiteX2" fmla="*/ 0 w 272584"/>
              <a:gd name="connsiteY2" fmla="*/ 38074 h 319064"/>
              <a:gd name="connsiteX3" fmla="*/ 73388 w 272584"/>
              <a:gd name="connsiteY3" fmla="*/ 0 h 319064"/>
              <a:gd name="connsiteX4" fmla="*/ 74492 w 272584"/>
              <a:gd name="connsiteY4" fmla="*/ 153950 h 319064"/>
              <a:gd name="connsiteX5" fmla="*/ 76768 w 272584"/>
              <a:gd name="connsiteY5" fmla="*/ 200369 h 319064"/>
              <a:gd name="connsiteX6" fmla="*/ 272584 w 272584"/>
              <a:gd name="connsiteY6" fmla="*/ 258238 h 319064"/>
              <a:gd name="connsiteX7" fmla="*/ 177331 w 272584"/>
              <a:gd name="connsiteY7" fmla="*/ 311347 h 319064"/>
              <a:gd name="connsiteX8" fmla="*/ 148437 w 272584"/>
              <a:gd name="connsiteY8" fmla="*/ 319064 h 319064"/>
              <a:gd name="connsiteX9" fmla="*/ 119231 w 272584"/>
              <a:gd name="connsiteY9" fmla="*/ 274585 h 319064"/>
              <a:gd name="connsiteX10" fmla="*/ 153949 w 272584"/>
              <a:gd name="connsiteY10" fmla="*/ 281965 h 319064"/>
              <a:gd name="connsiteX11" fmla="*/ 203610 w 272584"/>
              <a:gd name="connsiteY11" fmla="*/ 273136 h 319064"/>
              <a:gd name="connsiteX12" fmla="*/ 271481 w 272584"/>
              <a:gd name="connsiteY12" fmla="*/ 245547 h 319064"/>
              <a:gd name="connsiteX13" fmla="*/ 272584 w 272584"/>
              <a:gd name="connsiteY13" fmla="*/ 252720 h 31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584" h="319064" extrusionOk="0">
                <a:moveTo>
                  <a:pt x="80445" y="215518"/>
                </a:moveTo>
                <a:lnTo>
                  <a:pt x="0" y="93007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3664" y="169400"/>
                  <a:pt x="74492" y="184988"/>
                  <a:pt x="76768" y="200369"/>
                </a:cubicBezTo>
                <a:close/>
                <a:moveTo>
                  <a:pt x="272584" y="258238"/>
                </a:moveTo>
                <a:cubicBezTo>
                  <a:pt x="243339" y="283344"/>
                  <a:pt x="209542" y="300312"/>
                  <a:pt x="177331" y="311347"/>
                </a:cubicBezTo>
                <a:lnTo>
                  <a:pt x="148437" y="319064"/>
                </a:lnTo>
                <a:lnTo>
                  <a:pt x="119231" y="274585"/>
                </a:lnTo>
                <a:lnTo>
                  <a:pt x="153949" y="281965"/>
                </a:lnTo>
                <a:cubicBezTo>
                  <a:pt x="171055" y="281413"/>
                  <a:pt x="187609" y="278102"/>
                  <a:pt x="203610" y="273136"/>
                </a:cubicBezTo>
                <a:cubicBezTo>
                  <a:pt x="226785" y="265963"/>
                  <a:pt x="249409" y="256583"/>
                  <a:pt x="271481" y="245547"/>
                </a:cubicBezTo>
                <a:cubicBezTo>
                  <a:pt x="272032" y="247754"/>
                  <a:pt x="272584" y="250513"/>
                  <a:pt x="272584" y="25272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Forme libre : forme 79"/>
          <p:cNvSpPr/>
          <p:nvPr/>
        </p:nvSpPr>
        <p:spPr bwMode="auto">
          <a:xfrm rot="8716293">
            <a:off x="675867" y="2357327"/>
            <a:ext cx="38012" cy="45752"/>
          </a:xfrm>
          <a:custGeom>
            <a:avLst/>
            <a:gdLst>
              <a:gd name="connsiteX0" fmla="*/ 0 w 38012"/>
              <a:gd name="connsiteY0" fmla="*/ 45752 h 45752"/>
              <a:gd name="connsiteX1" fmla="*/ 37842 w 38012"/>
              <a:gd name="connsiteY1" fmla="*/ 0 h 45752"/>
              <a:gd name="connsiteX2" fmla="*/ 38012 w 38012"/>
              <a:gd name="connsiteY2" fmla="*/ 641 h 45752"/>
              <a:gd name="connsiteX3" fmla="*/ 6841 w 38012"/>
              <a:gd name="connsiteY3" fmla="*/ 42560 h 45752"/>
              <a:gd name="connsiteX4" fmla="*/ 7378 w 38012"/>
              <a:gd name="connsiteY4" fmla="*/ 42560 h 4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12" h="45752" extrusionOk="0">
                <a:moveTo>
                  <a:pt x="0" y="45752"/>
                </a:moveTo>
                <a:lnTo>
                  <a:pt x="37842" y="0"/>
                </a:lnTo>
                <a:lnTo>
                  <a:pt x="38012" y="641"/>
                </a:lnTo>
                <a:cubicBezTo>
                  <a:pt x="36400" y="19451"/>
                  <a:pt x="24039" y="35036"/>
                  <a:pt x="6841" y="42560"/>
                </a:cubicBezTo>
                <a:lnTo>
                  <a:pt x="7378" y="425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Forme libre : forme 80"/>
          <p:cNvSpPr/>
          <p:nvPr/>
        </p:nvSpPr>
        <p:spPr bwMode="auto">
          <a:xfrm rot="8716293">
            <a:off x="601197" y="212600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Forme libre : forme 81"/>
          <p:cNvSpPr/>
          <p:nvPr/>
        </p:nvSpPr>
        <p:spPr bwMode="auto">
          <a:xfrm rot="8716293">
            <a:off x="357951" y="215623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Forme libre : forme 82"/>
          <p:cNvSpPr/>
          <p:nvPr/>
        </p:nvSpPr>
        <p:spPr bwMode="auto">
          <a:xfrm rot="8716293">
            <a:off x="535403" y="1996988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Forme libre : forme 83"/>
          <p:cNvSpPr/>
          <p:nvPr/>
        </p:nvSpPr>
        <p:spPr bwMode="auto">
          <a:xfrm rot="8716293">
            <a:off x="-76043" y="1768178"/>
            <a:ext cx="197178" cy="215049"/>
          </a:xfrm>
          <a:custGeom>
            <a:avLst/>
            <a:gdLst>
              <a:gd name="connsiteX0" fmla="*/ 51490 w 197178"/>
              <a:gd name="connsiteY0" fmla="*/ 215049 h 215049"/>
              <a:gd name="connsiteX1" fmla="*/ 51490 w 197178"/>
              <a:gd name="connsiteY1" fmla="*/ 45624 h 215049"/>
              <a:gd name="connsiteX2" fmla="*/ 0 w 197178"/>
              <a:gd name="connsiteY2" fmla="*/ 45624 h 215049"/>
              <a:gd name="connsiteX3" fmla="*/ 0 w 197178"/>
              <a:gd name="connsiteY3" fmla="*/ 1424 h 215049"/>
              <a:gd name="connsiteX4" fmla="*/ 104803 w 197178"/>
              <a:gd name="connsiteY4" fmla="*/ 1425 h 215049"/>
              <a:gd name="connsiteX5" fmla="*/ 104803 w 197178"/>
              <a:gd name="connsiteY5" fmla="*/ 75242 h 215049"/>
              <a:gd name="connsiteX6" fmla="*/ 106169 w 197178"/>
              <a:gd name="connsiteY6" fmla="*/ 75242 h 215049"/>
              <a:gd name="connsiteX7" fmla="*/ 154014 w 197178"/>
              <a:gd name="connsiteY7" fmla="*/ 5981 h 215049"/>
              <a:gd name="connsiteX8" fmla="*/ 185455 w 197178"/>
              <a:gd name="connsiteY8" fmla="*/ 57 h 215049"/>
              <a:gd name="connsiteX9" fmla="*/ 197178 w 197178"/>
              <a:gd name="connsiteY9" fmla="*/ 4872 h 215049"/>
              <a:gd name="connsiteX10" fmla="*/ 170795 w 197178"/>
              <a:gd name="connsiteY10" fmla="*/ 42934 h 215049"/>
              <a:gd name="connsiteX11" fmla="*/ 164950 w 197178"/>
              <a:gd name="connsiteY11" fmla="*/ 40156 h 215049"/>
              <a:gd name="connsiteX12" fmla="*/ 111638 w 197178"/>
              <a:gd name="connsiteY12" fmla="*/ 127643 h 215049"/>
              <a:gd name="connsiteX13" fmla="*/ 111638 w 197178"/>
              <a:gd name="connsiteY13" fmla="*/ 128277 h 21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7178" h="215049" extrusionOk="0">
                <a:moveTo>
                  <a:pt x="51490" y="215049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4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lnTo>
                  <a:pt x="197178" y="4872"/>
                </a:lnTo>
                <a:lnTo>
                  <a:pt x="170795" y="42934"/>
                </a:lnTo>
                <a:lnTo>
                  <a:pt x="164950" y="40156"/>
                </a:lnTo>
                <a:cubicBezTo>
                  <a:pt x="135788" y="40156"/>
                  <a:pt x="111638" y="78887"/>
                  <a:pt x="111638" y="127643"/>
                </a:cubicBezTo>
                <a:lnTo>
                  <a:pt x="111638" y="12827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Forme libre : forme 84"/>
          <p:cNvSpPr/>
          <p:nvPr/>
        </p:nvSpPr>
        <p:spPr bwMode="auto">
          <a:xfrm rot="8716293">
            <a:off x="56555" y="1474203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Forme libre : forme 85"/>
          <p:cNvSpPr/>
          <p:nvPr/>
        </p:nvSpPr>
        <p:spPr bwMode="auto">
          <a:xfrm rot="8716293">
            <a:off x="145947" y="1503445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Forme libre : forme 86"/>
          <p:cNvSpPr/>
          <p:nvPr/>
        </p:nvSpPr>
        <p:spPr bwMode="auto">
          <a:xfrm rot="8716293">
            <a:off x="-21870" y="1443501"/>
            <a:ext cx="68614" cy="55323"/>
          </a:xfrm>
          <a:custGeom>
            <a:avLst/>
            <a:gdLst>
              <a:gd name="connsiteX0" fmla="*/ 0 w 68614"/>
              <a:gd name="connsiteY0" fmla="*/ 55323 h 55323"/>
              <a:gd name="connsiteX1" fmla="*/ 0 w 68614"/>
              <a:gd name="connsiteY1" fmla="*/ 0 h 55323"/>
              <a:gd name="connsiteX2" fmla="*/ 68614 w 68614"/>
              <a:gd name="connsiteY2" fmla="*/ 0 h 55323"/>
              <a:gd name="connsiteX3" fmla="*/ 30266 w 68614"/>
              <a:gd name="connsiteY3" fmla="*/ 55323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14" h="55323" extrusionOk="0">
                <a:moveTo>
                  <a:pt x="0" y="55323"/>
                </a:moveTo>
                <a:lnTo>
                  <a:pt x="0" y="0"/>
                </a:lnTo>
                <a:lnTo>
                  <a:pt x="68614" y="0"/>
                </a:lnTo>
                <a:lnTo>
                  <a:pt x="30266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Forme libre : forme 87"/>
          <p:cNvSpPr/>
          <p:nvPr/>
        </p:nvSpPr>
        <p:spPr bwMode="auto">
          <a:xfrm rot="8716293">
            <a:off x="35817" y="1618109"/>
            <a:ext cx="103435" cy="203897"/>
          </a:xfrm>
          <a:custGeom>
            <a:avLst/>
            <a:gdLst>
              <a:gd name="connsiteX0" fmla="*/ 87556 w 103435"/>
              <a:gd name="connsiteY0" fmla="*/ 203897 h 203897"/>
              <a:gd name="connsiteX1" fmla="*/ 43288 w 103435"/>
              <a:gd name="connsiteY1" fmla="*/ 161305 h 203897"/>
              <a:gd name="connsiteX2" fmla="*/ 43288 w 103435"/>
              <a:gd name="connsiteY2" fmla="*/ 16404 h 203897"/>
              <a:gd name="connsiteX3" fmla="*/ 0 w 103435"/>
              <a:gd name="connsiteY3" fmla="*/ 16404 h 203897"/>
              <a:gd name="connsiteX4" fmla="*/ 0 w 103435"/>
              <a:gd name="connsiteY4" fmla="*/ 2278 h 203897"/>
              <a:gd name="connsiteX5" fmla="*/ 103435 w 103435"/>
              <a:gd name="connsiteY5" fmla="*/ 0 h 203897"/>
              <a:gd name="connsiteX6" fmla="*/ 103435 w 103435"/>
              <a:gd name="connsiteY6" fmla="*/ 180989 h 20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03897" extrusionOk="0">
                <a:moveTo>
                  <a:pt x="87556" y="203897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18098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Forme libre : forme 88"/>
          <p:cNvSpPr/>
          <p:nvPr/>
        </p:nvSpPr>
        <p:spPr bwMode="auto">
          <a:xfrm rot="7484127">
            <a:off x="139430" y="1795050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Forme libre : forme 89"/>
          <p:cNvSpPr/>
          <p:nvPr/>
        </p:nvSpPr>
        <p:spPr bwMode="auto">
          <a:xfrm rot="13089394">
            <a:off x="244250" y="1761584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Forme libre : forme 90"/>
          <p:cNvSpPr/>
          <p:nvPr/>
        </p:nvSpPr>
        <p:spPr bwMode="auto">
          <a:xfrm rot="8716293">
            <a:off x="429835" y="1569902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Forme libre : forme 91"/>
          <p:cNvSpPr/>
          <p:nvPr/>
        </p:nvSpPr>
        <p:spPr bwMode="auto">
          <a:xfrm rot="8716293">
            <a:off x="378030" y="1466310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Forme libre : forme 92"/>
          <p:cNvSpPr/>
          <p:nvPr/>
        </p:nvSpPr>
        <p:spPr bwMode="auto">
          <a:xfrm rot="8716293">
            <a:off x="134784" y="149653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Forme libre : forme 93"/>
          <p:cNvSpPr/>
          <p:nvPr/>
        </p:nvSpPr>
        <p:spPr bwMode="auto">
          <a:xfrm rot="8716293">
            <a:off x="312236" y="133728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Forme libre : forme 94"/>
          <p:cNvSpPr/>
          <p:nvPr/>
        </p:nvSpPr>
        <p:spPr bwMode="auto">
          <a:xfrm rot="8716293">
            <a:off x="-17798" y="949199"/>
            <a:ext cx="39526" cy="50123"/>
          </a:xfrm>
          <a:custGeom>
            <a:avLst/>
            <a:gdLst>
              <a:gd name="connsiteX0" fmla="*/ 0 w 39526"/>
              <a:gd name="connsiteY0" fmla="*/ 50123 h 50123"/>
              <a:gd name="connsiteX1" fmla="*/ 0 w 39526"/>
              <a:gd name="connsiteY1" fmla="*/ 0 h 50123"/>
              <a:gd name="connsiteX2" fmla="*/ 39526 w 39526"/>
              <a:gd name="connsiteY2" fmla="*/ 0 h 50123"/>
              <a:gd name="connsiteX3" fmla="*/ 4782 w 39526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26" h="50123" extrusionOk="0">
                <a:moveTo>
                  <a:pt x="0" y="50123"/>
                </a:moveTo>
                <a:lnTo>
                  <a:pt x="0" y="0"/>
                </a:lnTo>
                <a:lnTo>
                  <a:pt x="39526" y="0"/>
                </a:lnTo>
                <a:lnTo>
                  <a:pt x="4782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Forme libre : forme 95"/>
          <p:cNvSpPr/>
          <p:nvPr/>
        </p:nvSpPr>
        <p:spPr bwMode="auto">
          <a:xfrm rot="8716293">
            <a:off x="-64996" y="834728"/>
            <a:ext cx="249649" cy="254774"/>
          </a:xfrm>
          <a:custGeom>
            <a:avLst/>
            <a:gdLst>
              <a:gd name="connsiteX0" fmla="*/ 51490 w 249650"/>
              <a:gd name="connsiteY0" fmla="*/ 254774 h 254774"/>
              <a:gd name="connsiteX1" fmla="*/ 51490 w 249650"/>
              <a:gd name="connsiteY1" fmla="*/ 45624 h 254774"/>
              <a:gd name="connsiteX2" fmla="*/ 0 w 249650"/>
              <a:gd name="connsiteY2" fmla="*/ 45624 h 254774"/>
              <a:gd name="connsiteX3" fmla="*/ 0 w 249650"/>
              <a:gd name="connsiteY3" fmla="*/ 1425 h 254774"/>
              <a:gd name="connsiteX4" fmla="*/ 104803 w 249650"/>
              <a:gd name="connsiteY4" fmla="*/ 1425 h 254774"/>
              <a:gd name="connsiteX5" fmla="*/ 104803 w 249650"/>
              <a:gd name="connsiteY5" fmla="*/ 75242 h 254774"/>
              <a:gd name="connsiteX6" fmla="*/ 106169 w 249650"/>
              <a:gd name="connsiteY6" fmla="*/ 75242 h 254774"/>
              <a:gd name="connsiteX7" fmla="*/ 154014 w 249650"/>
              <a:gd name="connsiteY7" fmla="*/ 5981 h 254774"/>
              <a:gd name="connsiteX8" fmla="*/ 185455 w 249650"/>
              <a:gd name="connsiteY8" fmla="*/ 57 h 254774"/>
              <a:gd name="connsiteX9" fmla="*/ 240647 w 249650"/>
              <a:gd name="connsiteY9" fmla="*/ 22727 h 254774"/>
              <a:gd name="connsiteX10" fmla="*/ 249650 w 249650"/>
              <a:gd name="connsiteY10" fmla="*/ 52327 h 254774"/>
              <a:gd name="connsiteX11" fmla="*/ 218795 w 249650"/>
              <a:gd name="connsiteY11" fmla="*/ 96841 h 254774"/>
              <a:gd name="connsiteX12" fmla="*/ 198669 w 249650"/>
              <a:gd name="connsiteY12" fmla="*/ 98025 h 254774"/>
              <a:gd name="connsiteX13" fmla="*/ 198669 w 249650"/>
              <a:gd name="connsiteY13" fmla="*/ 81621 h 254774"/>
              <a:gd name="connsiteX14" fmla="*/ 164950 w 249650"/>
              <a:gd name="connsiteY14" fmla="*/ 40156 h 254774"/>
              <a:gd name="connsiteX15" fmla="*/ 111638 w 249650"/>
              <a:gd name="connsiteY15" fmla="*/ 127643 h 254774"/>
              <a:gd name="connsiteX16" fmla="*/ 111638 w 249650"/>
              <a:gd name="connsiteY16" fmla="*/ 213764 h 2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9650" h="254774" extrusionOk="0">
                <a:moveTo>
                  <a:pt x="51490" y="254774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08922" y="-398"/>
                  <a:pt x="227718" y="7576"/>
                  <a:pt x="240647" y="22727"/>
                </a:cubicBezTo>
                <a:lnTo>
                  <a:pt x="249650" y="52327"/>
                </a:lnTo>
                <a:lnTo>
                  <a:pt x="218795" y="96841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lnTo>
                  <a:pt x="111638" y="21376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Forme libre : forme 96"/>
          <p:cNvSpPr/>
          <p:nvPr/>
        </p:nvSpPr>
        <p:spPr bwMode="auto">
          <a:xfrm rot="7484127">
            <a:off x="-63314" y="1172497"/>
            <a:ext cx="203848" cy="146395"/>
          </a:xfrm>
          <a:custGeom>
            <a:avLst/>
            <a:gdLst>
              <a:gd name="connsiteX0" fmla="*/ 0 w 203848"/>
              <a:gd name="connsiteY0" fmla="*/ 55323 h 146395"/>
              <a:gd name="connsiteX1" fmla="*/ 0 w 203848"/>
              <a:gd name="connsiteY1" fmla="*/ 0 h 146395"/>
              <a:gd name="connsiteX2" fmla="*/ 203848 w 203848"/>
              <a:gd name="connsiteY2" fmla="*/ 0 h 146395"/>
              <a:gd name="connsiteX3" fmla="*/ 203847 w 203848"/>
              <a:gd name="connsiteY3" fmla="*/ 49512 h 146395"/>
              <a:gd name="connsiteX4" fmla="*/ 195466 w 203848"/>
              <a:gd name="connsiteY4" fmla="*/ 55323 h 146395"/>
              <a:gd name="connsiteX5" fmla="*/ 139055 w 203848"/>
              <a:gd name="connsiteY5" fmla="*/ 55323 h 146395"/>
              <a:gd name="connsiteX6" fmla="*/ 121388 w 203848"/>
              <a:gd name="connsiteY6" fmla="*/ 106685 h 146395"/>
              <a:gd name="connsiteX7" fmla="*/ 64115 w 203848"/>
              <a:gd name="connsiteY7" fmla="*/ 146395 h 146395"/>
              <a:gd name="connsiteX8" fmla="*/ 47847 w 203848"/>
              <a:gd name="connsiteY8" fmla="*/ 116129 h 146395"/>
              <a:gd name="connsiteX9" fmla="*/ 69777 w 203848"/>
              <a:gd name="connsiteY9" fmla="*/ 55323 h 14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848" h="146395" extrusionOk="0">
                <a:moveTo>
                  <a:pt x="0" y="55323"/>
                </a:moveTo>
                <a:lnTo>
                  <a:pt x="0" y="0"/>
                </a:lnTo>
                <a:lnTo>
                  <a:pt x="203848" y="0"/>
                </a:lnTo>
                <a:lnTo>
                  <a:pt x="203847" y="49512"/>
                </a:lnTo>
                <a:lnTo>
                  <a:pt x="195466" y="55323"/>
                </a:lnTo>
                <a:lnTo>
                  <a:pt x="139055" y="55323"/>
                </a:lnTo>
                <a:lnTo>
                  <a:pt x="121388" y="106685"/>
                </a:lnTo>
                <a:lnTo>
                  <a:pt x="64115" y="146395"/>
                </a:lnTo>
                <a:lnTo>
                  <a:pt x="47847" y="116129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Forme libre : forme 97"/>
          <p:cNvSpPr/>
          <p:nvPr/>
        </p:nvSpPr>
        <p:spPr bwMode="auto">
          <a:xfrm rot="13089394">
            <a:off x="25310" y="1099526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Forme libre : forme 98"/>
          <p:cNvSpPr/>
          <p:nvPr/>
        </p:nvSpPr>
        <p:spPr bwMode="auto">
          <a:xfrm rot="8716293">
            <a:off x="210896" y="907845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Forme libre : forme 99"/>
          <p:cNvSpPr/>
          <p:nvPr/>
        </p:nvSpPr>
        <p:spPr bwMode="auto">
          <a:xfrm rot="8716293">
            <a:off x="159091" y="804252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Forme libre : forme 100"/>
          <p:cNvSpPr/>
          <p:nvPr/>
        </p:nvSpPr>
        <p:spPr bwMode="auto">
          <a:xfrm rot="8716293">
            <a:off x="93297" y="675231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Forme libre : forme 101"/>
          <p:cNvSpPr/>
          <p:nvPr/>
        </p:nvSpPr>
        <p:spPr bwMode="auto">
          <a:xfrm rot="8716293">
            <a:off x="-7001" y="316701"/>
            <a:ext cx="14001" cy="20198"/>
          </a:xfrm>
          <a:custGeom>
            <a:avLst/>
            <a:gdLst>
              <a:gd name="connsiteX0" fmla="*/ 0 w 14001"/>
              <a:gd name="connsiteY0" fmla="*/ 20198 h 20198"/>
              <a:gd name="connsiteX1" fmla="*/ 0 w 14001"/>
              <a:gd name="connsiteY1" fmla="*/ 0 h 20198"/>
              <a:gd name="connsiteX2" fmla="*/ 14001 w 14001"/>
              <a:gd name="connsiteY2" fmla="*/ 0 h 2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1" h="20198" extrusionOk="0">
                <a:moveTo>
                  <a:pt x="0" y="20198"/>
                </a:moveTo>
                <a:lnTo>
                  <a:pt x="0" y="0"/>
                </a:lnTo>
                <a:lnTo>
                  <a:pt x="1400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Forme libre : forme 102"/>
          <p:cNvSpPr/>
          <p:nvPr/>
        </p:nvSpPr>
        <p:spPr bwMode="auto">
          <a:xfrm rot="13089394">
            <a:off x="-81658" y="472652"/>
            <a:ext cx="173631" cy="237684"/>
          </a:xfrm>
          <a:custGeom>
            <a:avLst/>
            <a:gdLst>
              <a:gd name="connsiteX0" fmla="*/ 173631 w 173631"/>
              <a:gd name="connsiteY0" fmla="*/ 220990 h 237684"/>
              <a:gd name="connsiteX1" fmla="*/ 130972 w 173631"/>
              <a:gd name="connsiteY1" fmla="*/ 232382 h 237684"/>
              <a:gd name="connsiteX2" fmla="*/ 91597 w 173631"/>
              <a:gd name="connsiteY2" fmla="*/ 237521 h 237684"/>
              <a:gd name="connsiteX3" fmla="*/ 23727 w 173631"/>
              <a:gd name="connsiteY3" fmla="*/ 209931 h 237684"/>
              <a:gd name="connsiteX4" fmla="*/ 0 w 173631"/>
              <a:gd name="connsiteY4" fmla="*/ 115023 h 237684"/>
              <a:gd name="connsiteX5" fmla="*/ 0 w 173631"/>
              <a:gd name="connsiteY5" fmla="*/ 0 h 237684"/>
              <a:gd name="connsiteX6" fmla="*/ 76176 w 173631"/>
              <a:gd name="connsiteY6" fmla="*/ 96953 h 237684"/>
              <a:gd name="connsiteX7" fmla="*/ 76768 w 173631"/>
              <a:gd name="connsiteY7" fmla="*/ 109023 h 237684"/>
              <a:gd name="connsiteX8" fmla="*/ 87734 w 173631"/>
              <a:gd name="connsiteY8" fmla="*/ 154201 h 237684"/>
              <a:gd name="connsiteX9" fmla="*/ 111117 w 173631"/>
              <a:gd name="connsiteY9" fmla="*/ 181514 h 237684"/>
              <a:gd name="connsiteX10" fmla="*/ 148930 w 173631"/>
              <a:gd name="connsiteY10" fmla="*/ 189552 h 237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631" h="237684" extrusionOk="0">
                <a:moveTo>
                  <a:pt x="173631" y="220990"/>
                </a:moveTo>
                <a:lnTo>
                  <a:pt x="130972" y="232382"/>
                </a:lnTo>
                <a:cubicBezTo>
                  <a:pt x="116428" y="235210"/>
                  <a:pt x="103047" y="236831"/>
                  <a:pt x="91597" y="237521"/>
                </a:cubicBezTo>
                <a:cubicBezTo>
                  <a:pt x="66215" y="239176"/>
                  <a:pt x="41384" y="228141"/>
                  <a:pt x="23727" y="209931"/>
                </a:cubicBezTo>
                <a:cubicBezTo>
                  <a:pt x="4966" y="191722"/>
                  <a:pt x="0" y="160270"/>
                  <a:pt x="0" y="115023"/>
                </a:cubicBezTo>
                <a:lnTo>
                  <a:pt x="0" y="0"/>
                </a:lnTo>
                <a:lnTo>
                  <a:pt x="76176" y="96953"/>
                </a:lnTo>
                <a:lnTo>
                  <a:pt x="76768" y="109023"/>
                </a:lnTo>
                <a:cubicBezTo>
                  <a:pt x="79044" y="124404"/>
                  <a:pt x="82768" y="139578"/>
                  <a:pt x="87734" y="154201"/>
                </a:cubicBezTo>
                <a:cubicBezTo>
                  <a:pt x="92149" y="166340"/>
                  <a:pt x="100012" y="175445"/>
                  <a:pt x="111117" y="181514"/>
                </a:cubicBezTo>
                <a:lnTo>
                  <a:pt x="148930" y="189552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Forme libre : forme 103"/>
          <p:cNvSpPr/>
          <p:nvPr/>
        </p:nvSpPr>
        <p:spPr bwMode="auto">
          <a:xfrm rot="8716293">
            <a:off x="-11774" y="244430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Forme libre : forme 104"/>
          <p:cNvSpPr/>
          <p:nvPr/>
        </p:nvSpPr>
        <p:spPr bwMode="auto">
          <a:xfrm rot="8716293">
            <a:off x="-30092" y="143486"/>
            <a:ext cx="77721" cy="97260"/>
          </a:xfrm>
          <a:custGeom>
            <a:avLst/>
            <a:gdLst>
              <a:gd name="connsiteX0" fmla="*/ 15821 w 77721"/>
              <a:gd name="connsiteY0" fmla="*/ 97260 h 97260"/>
              <a:gd name="connsiteX1" fmla="*/ 0 w 77721"/>
              <a:gd name="connsiteY1" fmla="*/ 59790 h 97260"/>
              <a:gd name="connsiteX2" fmla="*/ 0 w 77721"/>
              <a:gd name="connsiteY2" fmla="*/ 58869 h 97260"/>
              <a:gd name="connsiteX3" fmla="*/ 17477 w 77721"/>
              <a:gd name="connsiteY3" fmla="*/ 17477 h 97260"/>
              <a:gd name="connsiteX4" fmla="*/ 58869 w 77721"/>
              <a:gd name="connsiteY4" fmla="*/ 0 h 97260"/>
              <a:gd name="connsiteX5" fmla="*/ 77721 w 77721"/>
              <a:gd name="connsiteY5" fmla="*/ 7960 h 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21" h="97260" extrusionOk="0">
                <a:moveTo>
                  <a:pt x="15821" y="97260"/>
                </a:moveTo>
                <a:lnTo>
                  <a:pt x="0" y="59790"/>
                </a:ln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lnTo>
                  <a:pt x="77721" y="79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Forme libre : forme 105"/>
          <p:cNvSpPr/>
          <p:nvPr/>
        </p:nvSpPr>
        <p:spPr bwMode="auto">
          <a:xfrm rot="8716293">
            <a:off x="-17797" y="3452694"/>
            <a:ext cx="58455" cy="44198"/>
          </a:xfrm>
          <a:custGeom>
            <a:avLst/>
            <a:gdLst>
              <a:gd name="connsiteX0" fmla="*/ 0 w 58455"/>
              <a:gd name="connsiteY0" fmla="*/ 44199 h 44199"/>
              <a:gd name="connsiteX1" fmla="*/ 0 w 58455"/>
              <a:gd name="connsiteY1" fmla="*/ 0 h 44199"/>
              <a:gd name="connsiteX2" fmla="*/ 58455 w 58455"/>
              <a:gd name="connsiteY2" fmla="*/ 0 h 44199"/>
              <a:gd name="connsiteX3" fmla="*/ 27817 w 58455"/>
              <a:gd name="connsiteY3" fmla="*/ 44199 h 4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55" h="44199" extrusionOk="0">
                <a:moveTo>
                  <a:pt x="0" y="44199"/>
                </a:moveTo>
                <a:lnTo>
                  <a:pt x="0" y="0"/>
                </a:lnTo>
                <a:lnTo>
                  <a:pt x="58455" y="0"/>
                </a:lnTo>
                <a:lnTo>
                  <a:pt x="27817" y="4419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Forme libre : forme 106"/>
          <p:cNvSpPr/>
          <p:nvPr/>
        </p:nvSpPr>
        <p:spPr bwMode="auto">
          <a:xfrm rot="13089394">
            <a:off x="-91484" y="3601812"/>
            <a:ext cx="206527" cy="292654"/>
          </a:xfrm>
          <a:custGeom>
            <a:avLst/>
            <a:gdLst>
              <a:gd name="connsiteX0" fmla="*/ 206527 w 206527"/>
              <a:gd name="connsiteY0" fmla="*/ 258693 h 292654"/>
              <a:gd name="connsiteX1" fmla="*/ 177331 w 206527"/>
              <a:gd name="connsiteY1" fmla="*/ 274971 h 292654"/>
              <a:gd name="connsiteX2" fmla="*/ 91597 w 206527"/>
              <a:gd name="connsiteY2" fmla="*/ 292491 h 292654"/>
              <a:gd name="connsiteX3" fmla="*/ 23727 w 206527"/>
              <a:gd name="connsiteY3" fmla="*/ 264901 h 292654"/>
              <a:gd name="connsiteX4" fmla="*/ 0 w 206527"/>
              <a:gd name="connsiteY4" fmla="*/ 169993 h 292654"/>
              <a:gd name="connsiteX5" fmla="*/ 0 w 206527"/>
              <a:gd name="connsiteY5" fmla="*/ 1698 h 292654"/>
              <a:gd name="connsiteX6" fmla="*/ 3273 w 206527"/>
              <a:gd name="connsiteY6" fmla="*/ 0 h 292654"/>
              <a:gd name="connsiteX7" fmla="*/ 74297 w 206527"/>
              <a:gd name="connsiteY7" fmla="*/ 90396 h 292654"/>
              <a:gd name="connsiteX8" fmla="*/ 74492 w 206527"/>
              <a:gd name="connsiteY8" fmla="*/ 117574 h 292654"/>
              <a:gd name="connsiteX9" fmla="*/ 87734 w 206527"/>
              <a:gd name="connsiteY9" fmla="*/ 209171 h 292654"/>
              <a:gd name="connsiteX10" fmla="*/ 153949 w 206527"/>
              <a:gd name="connsiteY10" fmla="*/ 245589 h 292654"/>
              <a:gd name="connsiteX11" fmla="*/ 191049 w 206527"/>
              <a:gd name="connsiteY11" fmla="*/ 238993 h 2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527" h="292654" extrusionOk="0">
                <a:moveTo>
                  <a:pt x="206527" y="258693"/>
                </a:moveTo>
                <a:lnTo>
                  <a:pt x="177331" y="274971"/>
                </a:lnTo>
                <a:cubicBezTo>
                  <a:pt x="145121" y="286007"/>
                  <a:pt x="114496" y="291111"/>
                  <a:pt x="91597" y="292491"/>
                </a:cubicBezTo>
                <a:cubicBezTo>
                  <a:pt x="66215" y="294146"/>
                  <a:pt x="41385" y="283111"/>
                  <a:pt x="23727" y="264901"/>
                </a:cubicBezTo>
                <a:cubicBezTo>
                  <a:pt x="4966" y="246692"/>
                  <a:pt x="0" y="215240"/>
                  <a:pt x="0" y="169993"/>
                </a:cubicBezTo>
                <a:lnTo>
                  <a:pt x="0" y="1698"/>
                </a:lnTo>
                <a:lnTo>
                  <a:pt x="3273" y="0"/>
                </a:lnTo>
                <a:lnTo>
                  <a:pt x="74297" y="90396"/>
                </a:lnTo>
                <a:lnTo>
                  <a:pt x="74492" y="117574"/>
                </a:lnTo>
                <a:cubicBezTo>
                  <a:pt x="72836" y="148474"/>
                  <a:pt x="77802" y="179926"/>
                  <a:pt x="87734" y="209171"/>
                </a:cubicBezTo>
                <a:cubicBezTo>
                  <a:pt x="96564" y="233450"/>
                  <a:pt x="119187" y="245589"/>
                  <a:pt x="153949" y="245589"/>
                </a:cubicBezTo>
                <a:lnTo>
                  <a:pt x="191049" y="23899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Forme libre : forme 107"/>
          <p:cNvSpPr/>
          <p:nvPr/>
        </p:nvSpPr>
        <p:spPr bwMode="auto">
          <a:xfrm rot="8716293">
            <a:off x="24761" y="3389622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Forme libre : forme 108"/>
          <p:cNvSpPr/>
          <p:nvPr/>
        </p:nvSpPr>
        <p:spPr bwMode="auto">
          <a:xfrm rot="8716293">
            <a:off x="-24047" y="3281741"/>
            <a:ext cx="106042" cy="113733"/>
          </a:xfrm>
          <a:custGeom>
            <a:avLst/>
            <a:gdLst>
              <a:gd name="connsiteX0" fmla="*/ 17477 w 106042"/>
              <a:gd name="connsiteY0" fmla="*/ 101182 h 113733"/>
              <a:gd name="connsiteX1" fmla="*/ 0 w 106042"/>
              <a:gd name="connsiteY1" fmla="*/ 59790 h 113733"/>
              <a:gd name="connsiteX2" fmla="*/ 0 w 106042"/>
              <a:gd name="connsiteY2" fmla="*/ 58869 h 113733"/>
              <a:gd name="connsiteX3" fmla="*/ 17477 w 106042"/>
              <a:gd name="connsiteY3" fmla="*/ 17477 h 113733"/>
              <a:gd name="connsiteX4" fmla="*/ 58869 w 106042"/>
              <a:gd name="connsiteY4" fmla="*/ 0 h 113733"/>
              <a:gd name="connsiteX5" fmla="*/ 100262 w 106042"/>
              <a:gd name="connsiteY5" fmla="*/ 17477 h 113733"/>
              <a:gd name="connsiteX6" fmla="*/ 106042 w 106042"/>
              <a:gd name="connsiteY6" fmla="*/ 31234 h 113733"/>
              <a:gd name="connsiteX7" fmla="*/ 48856 w 106042"/>
              <a:gd name="connsiteY7" fmla="*/ 113733 h 11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042" h="113733" extrusionOk="0">
                <a:moveTo>
                  <a:pt x="17477" y="101182"/>
                </a:moveTo>
                <a:cubicBezTo>
                  <a:pt x="6439" y="90144"/>
                  <a:pt x="0" y="75426"/>
                  <a:pt x="0" y="59790"/>
                </a:cubicBez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cubicBezTo>
                  <a:pt x="74507" y="0"/>
                  <a:pt x="89224" y="6439"/>
                  <a:pt x="100262" y="17477"/>
                </a:cubicBezTo>
                <a:lnTo>
                  <a:pt x="106042" y="31234"/>
                </a:lnTo>
                <a:lnTo>
                  <a:pt x="48856" y="11373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Forme libre : forme 109"/>
          <p:cNvSpPr/>
          <p:nvPr/>
        </p:nvSpPr>
        <p:spPr bwMode="auto">
          <a:xfrm rot="8716293">
            <a:off x="-21924" y="3179872"/>
            <a:ext cx="45776" cy="62656"/>
          </a:xfrm>
          <a:custGeom>
            <a:avLst/>
            <a:gdLst>
              <a:gd name="connsiteX0" fmla="*/ 2345 w 45776"/>
              <a:gd name="connsiteY0" fmla="*/ 62656 h 62656"/>
              <a:gd name="connsiteX1" fmla="*/ 0 w 45776"/>
              <a:gd name="connsiteY1" fmla="*/ 57104 h 62656"/>
              <a:gd name="connsiteX2" fmla="*/ 0 w 45776"/>
              <a:gd name="connsiteY2" fmla="*/ 56183 h 62656"/>
              <a:gd name="connsiteX3" fmla="*/ 17477 w 45776"/>
              <a:gd name="connsiteY3" fmla="*/ 14791 h 62656"/>
              <a:gd name="connsiteX4" fmla="*/ 36449 w 45776"/>
              <a:gd name="connsiteY4" fmla="*/ 1913 h 62656"/>
              <a:gd name="connsiteX5" fmla="*/ 45776 w 45776"/>
              <a:gd name="connsiteY5" fmla="*/ 0 h 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76" h="62656" extrusionOk="0">
                <a:moveTo>
                  <a:pt x="2345" y="62656"/>
                </a:moveTo>
                <a:lnTo>
                  <a:pt x="0" y="57104"/>
                </a:lnTo>
                <a:lnTo>
                  <a:pt x="0" y="56183"/>
                </a:lnTo>
                <a:cubicBezTo>
                  <a:pt x="0" y="40547"/>
                  <a:pt x="6439" y="25829"/>
                  <a:pt x="17477" y="14791"/>
                </a:cubicBezTo>
                <a:cubicBezTo>
                  <a:pt x="22996" y="9272"/>
                  <a:pt x="29435" y="4903"/>
                  <a:pt x="36449" y="1913"/>
                </a:cubicBezTo>
                <a:lnTo>
                  <a:pt x="4577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Forme libre : forme 110"/>
          <p:cNvSpPr/>
          <p:nvPr/>
        </p:nvSpPr>
        <p:spPr bwMode="auto">
          <a:xfrm rot="8716293">
            <a:off x="-21324" y="4100649"/>
            <a:ext cx="79113" cy="50123"/>
          </a:xfrm>
          <a:custGeom>
            <a:avLst/>
            <a:gdLst>
              <a:gd name="connsiteX0" fmla="*/ 0 w 79113"/>
              <a:gd name="connsiteY0" fmla="*/ 50123 h 50123"/>
              <a:gd name="connsiteX1" fmla="*/ 0 w 79113"/>
              <a:gd name="connsiteY1" fmla="*/ 0 h 50123"/>
              <a:gd name="connsiteX2" fmla="*/ 79113 w 79113"/>
              <a:gd name="connsiteY2" fmla="*/ 0 h 50123"/>
              <a:gd name="connsiteX3" fmla="*/ 44369 w 79113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13" h="50123" extrusionOk="0">
                <a:moveTo>
                  <a:pt x="0" y="50123"/>
                </a:moveTo>
                <a:lnTo>
                  <a:pt x="0" y="0"/>
                </a:lnTo>
                <a:lnTo>
                  <a:pt x="79113" y="0"/>
                </a:lnTo>
                <a:lnTo>
                  <a:pt x="44369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Forme libre : forme 111"/>
          <p:cNvSpPr/>
          <p:nvPr/>
        </p:nvSpPr>
        <p:spPr bwMode="auto">
          <a:xfrm rot="8716293">
            <a:off x="-40457" y="3981561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Forme libre : forme 112"/>
          <p:cNvSpPr/>
          <p:nvPr/>
        </p:nvSpPr>
        <p:spPr bwMode="auto">
          <a:xfrm rot="7484127">
            <a:off x="-46974" y="427316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Forme libre : forme 113"/>
          <p:cNvSpPr/>
          <p:nvPr/>
        </p:nvSpPr>
        <p:spPr bwMode="auto">
          <a:xfrm rot="13089394">
            <a:off x="57846" y="4239700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Forme libre : forme 114"/>
          <p:cNvSpPr/>
          <p:nvPr/>
        </p:nvSpPr>
        <p:spPr bwMode="auto">
          <a:xfrm rot="8716293">
            <a:off x="243431" y="4048019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Forme libre : forme 115"/>
          <p:cNvSpPr/>
          <p:nvPr/>
        </p:nvSpPr>
        <p:spPr bwMode="auto">
          <a:xfrm rot="8716293">
            <a:off x="191626" y="3944426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Forme libre : forme 116"/>
          <p:cNvSpPr/>
          <p:nvPr/>
        </p:nvSpPr>
        <p:spPr bwMode="auto">
          <a:xfrm rot="8716293">
            <a:off x="125832" y="3815405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Forme libre : forme 117"/>
          <p:cNvSpPr/>
          <p:nvPr/>
        </p:nvSpPr>
        <p:spPr bwMode="auto">
          <a:xfrm rot="8716293">
            <a:off x="-73048" y="4876828"/>
            <a:ext cx="221382" cy="253349"/>
          </a:xfrm>
          <a:custGeom>
            <a:avLst/>
            <a:gdLst>
              <a:gd name="connsiteX0" fmla="*/ 51490 w 221382"/>
              <a:gd name="connsiteY0" fmla="*/ 253349 h 253349"/>
              <a:gd name="connsiteX1" fmla="*/ 51490 w 221382"/>
              <a:gd name="connsiteY1" fmla="*/ 44199 h 253349"/>
              <a:gd name="connsiteX2" fmla="*/ 0 w 221382"/>
              <a:gd name="connsiteY2" fmla="*/ 44199 h 253349"/>
              <a:gd name="connsiteX3" fmla="*/ 0 w 221382"/>
              <a:gd name="connsiteY3" fmla="*/ 0 h 253349"/>
              <a:gd name="connsiteX4" fmla="*/ 104803 w 221382"/>
              <a:gd name="connsiteY4" fmla="*/ 0 h 253349"/>
              <a:gd name="connsiteX5" fmla="*/ 104802 w 221382"/>
              <a:gd name="connsiteY5" fmla="*/ 73817 h 253349"/>
              <a:gd name="connsiteX6" fmla="*/ 106169 w 221382"/>
              <a:gd name="connsiteY6" fmla="*/ 73817 h 253349"/>
              <a:gd name="connsiteX7" fmla="*/ 154014 w 221382"/>
              <a:gd name="connsiteY7" fmla="*/ 4556 h 253349"/>
              <a:gd name="connsiteX8" fmla="*/ 174650 w 221382"/>
              <a:gd name="connsiteY8" fmla="*/ 668 h 253349"/>
              <a:gd name="connsiteX9" fmla="*/ 214075 w 221382"/>
              <a:gd name="connsiteY9" fmla="*/ 27996 h 253349"/>
              <a:gd name="connsiteX10" fmla="*/ 221382 w 221382"/>
              <a:gd name="connsiteY10" fmla="*/ 33060 h 253349"/>
              <a:gd name="connsiteX11" fmla="*/ 195540 w 221382"/>
              <a:gd name="connsiteY11" fmla="*/ 70341 h 253349"/>
              <a:gd name="connsiteX12" fmla="*/ 189157 w 221382"/>
              <a:gd name="connsiteY12" fmla="*/ 50236 h 253349"/>
              <a:gd name="connsiteX13" fmla="*/ 164950 w 221382"/>
              <a:gd name="connsiteY13" fmla="*/ 38731 h 253349"/>
              <a:gd name="connsiteX14" fmla="*/ 111638 w 221382"/>
              <a:gd name="connsiteY14" fmla="*/ 126218 h 253349"/>
              <a:gd name="connsiteX15" fmla="*/ 111638 w 221382"/>
              <a:gd name="connsiteY15" fmla="*/ 191383 h 253349"/>
              <a:gd name="connsiteX16" fmla="*/ 84096 w 221382"/>
              <a:gd name="connsiteY16" fmla="*/ 231117 h 25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382" h="253349" extrusionOk="0">
                <a:moveTo>
                  <a:pt x="51490" y="253349"/>
                </a:moveTo>
                <a:lnTo>
                  <a:pt x="51490" y="44199"/>
                </a:lnTo>
                <a:lnTo>
                  <a:pt x="0" y="44199"/>
                </a:lnTo>
                <a:lnTo>
                  <a:pt x="0" y="0"/>
                </a:lnTo>
                <a:lnTo>
                  <a:pt x="104803" y="0"/>
                </a:lnTo>
                <a:lnTo>
                  <a:pt x="104802" y="73817"/>
                </a:lnTo>
                <a:lnTo>
                  <a:pt x="106169" y="73817"/>
                </a:lnTo>
                <a:cubicBezTo>
                  <a:pt x="120751" y="30529"/>
                  <a:pt x="132142" y="13670"/>
                  <a:pt x="154014" y="4556"/>
                </a:cubicBezTo>
                <a:lnTo>
                  <a:pt x="174650" y="668"/>
                </a:lnTo>
                <a:lnTo>
                  <a:pt x="214075" y="27996"/>
                </a:lnTo>
                <a:lnTo>
                  <a:pt x="221382" y="33060"/>
                </a:lnTo>
                <a:lnTo>
                  <a:pt x="195540" y="70341"/>
                </a:lnTo>
                <a:lnTo>
                  <a:pt x="189157" y="50236"/>
                </a:lnTo>
                <a:cubicBezTo>
                  <a:pt x="183177" y="42946"/>
                  <a:pt x="174747" y="38731"/>
                  <a:pt x="164950" y="38731"/>
                </a:cubicBezTo>
                <a:cubicBezTo>
                  <a:pt x="135788" y="38731"/>
                  <a:pt x="111638" y="77463"/>
                  <a:pt x="111638" y="126218"/>
                </a:cubicBezTo>
                <a:lnTo>
                  <a:pt x="111638" y="191383"/>
                </a:lnTo>
                <a:lnTo>
                  <a:pt x="84096" y="23111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Forme libre : forme 118"/>
          <p:cNvSpPr/>
          <p:nvPr/>
        </p:nvSpPr>
        <p:spPr bwMode="auto">
          <a:xfrm rot="8716293">
            <a:off x="93318" y="461201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Forme libre : forme 119"/>
          <p:cNvSpPr/>
          <p:nvPr/>
        </p:nvSpPr>
        <p:spPr bwMode="auto">
          <a:xfrm rot="8716293">
            <a:off x="182710" y="464126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Forme libre : forme 120"/>
          <p:cNvSpPr/>
          <p:nvPr/>
        </p:nvSpPr>
        <p:spPr bwMode="auto">
          <a:xfrm rot="8716293">
            <a:off x="-14524" y="4699631"/>
            <a:ext cx="49997" cy="54238"/>
          </a:xfrm>
          <a:custGeom>
            <a:avLst/>
            <a:gdLst>
              <a:gd name="connsiteX0" fmla="*/ 8658 w 49997"/>
              <a:gd name="connsiteY0" fmla="*/ 50123 h 54238"/>
              <a:gd name="connsiteX1" fmla="*/ 0 w 49997"/>
              <a:gd name="connsiteY1" fmla="*/ 29619 h 54238"/>
              <a:gd name="connsiteX2" fmla="*/ 0 w 49997"/>
              <a:gd name="connsiteY2" fmla="*/ 29162 h 54238"/>
              <a:gd name="connsiteX3" fmla="*/ 8658 w 49997"/>
              <a:gd name="connsiteY3" fmla="*/ 8658 h 54238"/>
              <a:gd name="connsiteX4" fmla="*/ 29163 w 49997"/>
              <a:gd name="connsiteY4" fmla="*/ 0 h 54238"/>
              <a:gd name="connsiteX5" fmla="*/ 49668 w 49997"/>
              <a:gd name="connsiteY5" fmla="*/ 8658 h 54238"/>
              <a:gd name="connsiteX6" fmla="*/ 49997 w 49997"/>
              <a:gd name="connsiteY6" fmla="*/ 9441 h 54238"/>
              <a:gd name="connsiteX7" fmla="*/ 18945 w 49997"/>
              <a:gd name="connsiteY7" fmla="*/ 54238 h 5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7" h="54238" extrusionOk="0">
                <a:moveTo>
                  <a:pt x="8658" y="50123"/>
                </a:moveTo>
                <a:cubicBezTo>
                  <a:pt x="3190" y="44655"/>
                  <a:pt x="0" y="37365"/>
                  <a:pt x="0" y="29619"/>
                </a:cubicBezTo>
                <a:lnTo>
                  <a:pt x="0" y="29162"/>
                </a:lnTo>
                <a:cubicBezTo>
                  <a:pt x="0" y="21417"/>
                  <a:pt x="3190" y="14126"/>
                  <a:pt x="8658" y="8658"/>
                </a:cubicBezTo>
                <a:cubicBezTo>
                  <a:pt x="14126" y="3190"/>
                  <a:pt x="21416" y="0"/>
                  <a:pt x="29163" y="0"/>
                </a:cubicBezTo>
                <a:cubicBezTo>
                  <a:pt x="36909" y="0"/>
                  <a:pt x="44200" y="3190"/>
                  <a:pt x="49668" y="8658"/>
                </a:cubicBezTo>
                <a:lnTo>
                  <a:pt x="49997" y="9441"/>
                </a:lnTo>
                <a:lnTo>
                  <a:pt x="18945" y="54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Forme libre : forme 121"/>
          <p:cNvSpPr/>
          <p:nvPr/>
        </p:nvSpPr>
        <p:spPr bwMode="auto">
          <a:xfrm rot="8716293">
            <a:off x="-30327" y="4579755"/>
            <a:ext cx="113346" cy="71024"/>
          </a:xfrm>
          <a:custGeom>
            <a:avLst/>
            <a:gdLst>
              <a:gd name="connsiteX0" fmla="*/ 0 w 113346"/>
              <a:gd name="connsiteY0" fmla="*/ 55323 h 71024"/>
              <a:gd name="connsiteX1" fmla="*/ 0 w 113346"/>
              <a:gd name="connsiteY1" fmla="*/ 0 h 71024"/>
              <a:gd name="connsiteX2" fmla="*/ 113346 w 113346"/>
              <a:gd name="connsiteY2" fmla="*/ 0 h 71024"/>
              <a:gd name="connsiteX3" fmla="*/ 64114 w 113346"/>
              <a:gd name="connsiteY3" fmla="*/ 71024 h 71024"/>
              <a:gd name="connsiteX4" fmla="*/ 69777 w 113346"/>
              <a:gd name="connsiteY4" fmla="*/ 55323 h 7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46" h="71024" extrusionOk="0">
                <a:moveTo>
                  <a:pt x="0" y="55323"/>
                </a:moveTo>
                <a:lnTo>
                  <a:pt x="0" y="0"/>
                </a:lnTo>
                <a:lnTo>
                  <a:pt x="113346" y="0"/>
                </a:lnTo>
                <a:lnTo>
                  <a:pt x="64114" y="71024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Forme libre : forme 122"/>
          <p:cNvSpPr/>
          <p:nvPr/>
        </p:nvSpPr>
        <p:spPr bwMode="auto">
          <a:xfrm rot="8716293">
            <a:off x="71262" y="4741514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Forme libre : forme 123"/>
          <p:cNvSpPr/>
          <p:nvPr/>
        </p:nvSpPr>
        <p:spPr bwMode="auto">
          <a:xfrm rot="7484127">
            <a:off x="172059" y="4933533"/>
            <a:ext cx="203847" cy="195874"/>
          </a:xfrm>
          <a:custGeom>
            <a:avLst/>
            <a:gdLst>
              <a:gd name="connsiteX0" fmla="*/ 90710 w 203847"/>
              <a:gd name="connsiteY0" fmla="*/ 195874 h 195874"/>
              <a:gd name="connsiteX1" fmla="*/ 47847 w 203847"/>
              <a:gd name="connsiteY1" fmla="*/ 116129 h 195874"/>
              <a:gd name="connsiteX2" fmla="*/ 69777 w 203847"/>
              <a:gd name="connsiteY2" fmla="*/ 55323 h 195874"/>
              <a:gd name="connsiteX3" fmla="*/ 0 w 203847"/>
              <a:gd name="connsiteY3" fmla="*/ 55323 h 195874"/>
              <a:gd name="connsiteX4" fmla="*/ 0 w 203847"/>
              <a:gd name="connsiteY4" fmla="*/ 0 h 195874"/>
              <a:gd name="connsiteX5" fmla="*/ 170341 w 203847"/>
              <a:gd name="connsiteY5" fmla="*/ 0 h 195874"/>
              <a:gd name="connsiteX6" fmla="*/ 203847 w 203847"/>
              <a:gd name="connsiteY6" fmla="*/ 48325 h 195874"/>
              <a:gd name="connsiteX7" fmla="*/ 203847 w 203847"/>
              <a:gd name="connsiteY7" fmla="*/ 55323 h 195874"/>
              <a:gd name="connsiteX8" fmla="*/ 139055 w 203847"/>
              <a:gd name="connsiteY8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847" h="195874" extrusionOk="0">
                <a:moveTo>
                  <a:pt x="90710" y="195874"/>
                </a:moveTo>
                <a:lnTo>
                  <a:pt x="47847" y="116129"/>
                </a:lnTo>
                <a:lnTo>
                  <a:pt x="69777" y="55323"/>
                </a:lnTo>
                <a:lnTo>
                  <a:pt x="0" y="55323"/>
                </a:lnTo>
                <a:lnTo>
                  <a:pt x="0" y="0"/>
                </a:lnTo>
                <a:lnTo>
                  <a:pt x="170341" y="0"/>
                </a:lnTo>
                <a:lnTo>
                  <a:pt x="203847" y="48325"/>
                </a:lnTo>
                <a:lnTo>
                  <a:pt x="203847" y="55323"/>
                </a:lnTo>
                <a:lnTo>
                  <a:pt x="13905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Forme libre : forme 124"/>
          <p:cNvSpPr/>
          <p:nvPr/>
        </p:nvSpPr>
        <p:spPr bwMode="auto">
          <a:xfrm rot="13089394">
            <a:off x="313551" y="4906246"/>
            <a:ext cx="221827" cy="205098"/>
          </a:xfrm>
          <a:custGeom>
            <a:avLst/>
            <a:gdLst>
              <a:gd name="connsiteX0" fmla="*/ 24153 w 221827"/>
              <a:gd name="connsiteY0" fmla="*/ 55168 h 205098"/>
              <a:gd name="connsiteX1" fmla="*/ 0 w 221827"/>
              <a:gd name="connsiteY1" fmla="*/ 18385 h 205098"/>
              <a:gd name="connsiteX2" fmla="*/ 23400 w 221827"/>
              <a:gd name="connsiteY2" fmla="*/ 0 h 205098"/>
              <a:gd name="connsiteX3" fmla="*/ 23735 w 221827"/>
              <a:gd name="connsiteY3" fmla="*/ 46640 h 205098"/>
              <a:gd name="connsiteX4" fmla="*/ 221827 w 221827"/>
              <a:gd name="connsiteY4" fmla="*/ 150928 h 205098"/>
              <a:gd name="connsiteX5" fmla="*/ 126574 w 221827"/>
              <a:gd name="connsiteY5" fmla="*/ 204038 h 205098"/>
              <a:gd name="connsiteX6" fmla="*/ 122603 w 221827"/>
              <a:gd name="connsiteY6" fmla="*/ 205098 h 205098"/>
              <a:gd name="connsiteX7" fmla="*/ 102519 w 221827"/>
              <a:gd name="connsiteY7" fmla="*/ 174512 h 205098"/>
              <a:gd name="connsiteX8" fmla="*/ 103192 w 221827"/>
              <a:gd name="connsiteY8" fmla="*/ 174655 h 205098"/>
              <a:gd name="connsiteX9" fmla="*/ 152853 w 221827"/>
              <a:gd name="connsiteY9" fmla="*/ 165826 h 205098"/>
              <a:gd name="connsiteX10" fmla="*/ 220723 w 221827"/>
              <a:gd name="connsiteY10" fmla="*/ 138237 h 205098"/>
              <a:gd name="connsiteX11" fmla="*/ 221827 w 221827"/>
              <a:gd name="connsiteY11" fmla="*/ 145410 h 20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1827" h="205098" extrusionOk="0">
                <a:moveTo>
                  <a:pt x="24153" y="55168"/>
                </a:moveTo>
                <a:lnTo>
                  <a:pt x="0" y="18385"/>
                </a:lnTo>
                <a:lnTo>
                  <a:pt x="23400" y="0"/>
                </a:lnTo>
                <a:lnTo>
                  <a:pt x="23735" y="46640"/>
                </a:lnTo>
                <a:close/>
                <a:moveTo>
                  <a:pt x="221827" y="150928"/>
                </a:moveTo>
                <a:cubicBezTo>
                  <a:pt x="192582" y="176035"/>
                  <a:pt x="158785" y="193002"/>
                  <a:pt x="126574" y="204038"/>
                </a:cubicBezTo>
                <a:lnTo>
                  <a:pt x="122603" y="205098"/>
                </a:lnTo>
                <a:lnTo>
                  <a:pt x="102519" y="174512"/>
                </a:lnTo>
                <a:lnTo>
                  <a:pt x="103192" y="174655"/>
                </a:lnTo>
                <a:cubicBezTo>
                  <a:pt x="120298" y="174103"/>
                  <a:pt x="136851" y="170792"/>
                  <a:pt x="152853" y="165826"/>
                </a:cubicBezTo>
                <a:cubicBezTo>
                  <a:pt x="176028" y="158653"/>
                  <a:pt x="198652" y="149273"/>
                  <a:pt x="220723" y="138237"/>
                </a:cubicBezTo>
                <a:cubicBezTo>
                  <a:pt x="221275" y="140444"/>
                  <a:pt x="221827" y="143203"/>
                  <a:pt x="221827" y="14541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Forme libre : forme 125"/>
          <p:cNvSpPr/>
          <p:nvPr/>
        </p:nvSpPr>
        <p:spPr bwMode="auto">
          <a:xfrm rot="8716293">
            <a:off x="406370" y="4600606"/>
            <a:ext cx="113655" cy="117117"/>
          </a:xfrm>
          <a:custGeom>
            <a:avLst/>
            <a:gdLst>
              <a:gd name="connsiteX0" fmla="*/ 13623 w 113655"/>
              <a:gd name="connsiteY0" fmla="*/ 100559 h 117117"/>
              <a:gd name="connsiteX1" fmla="*/ 0 w 113655"/>
              <a:gd name="connsiteY1" fmla="*/ 68296 h 117117"/>
              <a:gd name="connsiteX2" fmla="*/ 56488 w 113655"/>
              <a:gd name="connsiteY2" fmla="*/ 0 h 117117"/>
              <a:gd name="connsiteX3" fmla="*/ 96408 w 113655"/>
              <a:gd name="connsiteY3" fmla="*/ 16856 h 117117"/>
              <a:gd name="connsiteX4" fmla="*/ 96408 w 113655"/>
              <a:gd name="connsiteY4" fmla="*/ 99640 h 117117"/>
              <a:gd name="connsiteX5" fmla="*/ 55015 w 113655"/>
              <a:gd name="connsiteY5" fmla="*/ 117117 h 117117"/>
              <a:gd name="connsiteX6" fmla="*/ 13623 w 113655"/>
              <a:gd name="connsiteY6" fmla="*/ 100559 h 117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55" h="117117" extrusionOk="0">
                <a:moveTo>
                  <a:pt x="13623" y="100559"/>
                </a:moveTo>
                <a:lnTo>
                  <a:pt x="0" y="68296"/>
                </a:lnTo>
                <a:lnTo>
                  <a:pt x="56488" y="0"/>
                </a:lnTo>
                <a:lnTo>
                  <a:pt x="96408" y="16856"/>
                </a:lnTo>
                <a:cubicBezTo>
                  <a:pt x="119404" y="38931"/>
                  <a:pt x="119404" y="76644"/>
                  <a:pt x="96408" y="99640"/>
                </a:cubicBezTo>
                <a:cubicBezTo>
                  <a:pt x="85370" y="110678"/>
                  <a:pt x="70653" y="117116"/>
                  <a:pt x="55015" y="117117"/>
                </a:cubicBezTo>
                <a:cubicBezTo>
                  <a:pt x="39378" y="117117"/>
                  <a:pt x="24661" y="111597"/>
                  <a:pt x="13623" y="100559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Forme libre : forme 126"/>
          <p:cNvSpPr/>
          <p:nvPr/>
        </p:nvSpPr>
        <p:spPr bwMode="auto">
          <a:xfrm rot="8716293">
            <a:off x="171547" y="46343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Forme libre : forme 127"/>
          <p:cNvSpPr/>
          <p:nvPr/>
        </p:nvSpPr>
        <p:spPr bwMode="auto">
          <a:xfrm rot="8716293">
            <a:off x="348999" y="4475104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Rectangle 136"/>
          <p:cNvSpPr/>
          <p:nvPr/>
        </p:nvSpPr>
        <p:spPr bwMode="auto"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9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197959" y="1375575"/>
            <a:ext cx="7316491" cy="32607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sur deux lignes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" name="Forme libre : forme 134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5476 w 8514451"/>
              <a:gd name="connsiteY0" fmla="*/ 1246048 h 5143499"/>
              <a:gd name="connsiteX1" fmla="*/ 685476 w 8514451"/>
              <a:gd name="connsiteY1" fmla="*/ 1291767 h 5143499"/>
              <a:gd name="connsiteX2" fmla="*/ 1045476 w 8514451"/>
              <a:gd name="connsiteY2" fmla="*/ 1291767 h 5143499"/>
              <a:gd name="connsiteX3" fmla="*/ 1045476 w 8514451"/>
              <a:gd name="connsiteY3" fmla="*/ 124604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5476" y="1246048"/>
                </a:moveTo>
                <a:lnTo>
                  <a:pt x="685476" y="1291767"/>
                </a:lnTo>
                <a:lnTo>
                  <a:pt x="1045476" y="1291767"/>
                </a:lnTo>
                <a:lnTo>
                  <a:pt x="1045476" y="124604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auto">
          <a:xfrm>
            <a:off x="1198859" y="342566"/>
            <a:ext cx="7316491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br>
              <a:rPr lang="fr-FR"/>
            </a:br>
            <a:r>
              <a:rPr lang="fr-FR"/>
              <a:t>sur deux lignes</a:t>
            </a:r>
            <a:endParaRPr/>
          </a:p>
        </p:txBody>
      </p:sp>
      <p:grpSp>
        <p:nvGrpSpPr>
          <p:cNvPr id="4" name="Groupe 3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9" name="Forme libre : forme 8"/>
            <p:cNvSpPr/>
            <p:nvPr/>
          </p:nvSpPr>
          <p:spPr bwMode="auto">
            <a:xfrm rot="8716293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7484127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7484127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3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1" name="Rectangle 130"/>
          <p:cNvSpPr/>
          <p:nvPr/>
        </p:nvSpPr>
        <p:spPr bwMode="auto">
          <a:xfrm>
            <a:off x="1675026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1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197959" y="1685677"/>
            <a:ext cx="7316491" cy="295060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129" name="Espace réservé du numéro de diapositive 128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ur une lig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" name="Forme libre : forme 137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 sur une ligne</a:t>
            </a:r>
            <a:endParaRPr/>
          </a:p>
        </p:txBody>
      </p:sp>
      <p:grpSp>
        <p:nvGrpSpPr>
          <p:cNvPr id="3" name="Groupe 2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</p:grpSpPr>
        <p:sp>
          <p:nvSpPr>
            <p:cNvPr id="9" name="Forme libre : forme 8"/>
            <p:cNvSpPr/>
            <p:nvPr/>
          </p:nvSpPr>
          <p:spPr bwMode="auto">
            <a:xfrm rot="8716293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7484127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7484127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3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7" name="Rectangle 136"/>
          <p:cNvSpPr/>
          <p:nvPr/>
        </p:nvSpPr>
        <p:spPr bwMode="auto"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9" name="Espace réservé du numéro de diapositive 128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6" name="Forme libre : forme 5"/>
            <p:cNvSpPr/>
            <p:nvPr/>
          </p:nvSpPr>
          <p:spPr bwMode="auto">
            <a:xfrm rot="8716293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6"/>
            <p:cNvSpPr/>
            <p:nvPr/>
          </p:nvSpPr>
          <p:spPr bwMode="auto">
            <a:xfrm rot="8716293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7484127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7484127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3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7" name="Forme libre : forme 126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268034 w 8514451"/>
              <a:gd name="connsiteY0" fmla="*/ 0 h 5143499"/>
              <a:gd name="connsiteX1" fmla="*/ 8514451 w 8514451"/>
              <a:gd name="connsiteY1" fmla="*/ 0 h 5143499"/>
              <a:gd name="connsiteX2" fmla="*/ 8514451 w 8514451"/>
              <a:gd name="connsiteY2" fmla="*/ 5143499 h 5143499"/>
              <a:gd name="connsiteX3" fmla="*/ 274758 w 8514451"/>
              <a:gd name="connsiteY3" fmla="*/ 5143499 h 5143499"/>
              <a:gd name="connsiteX4" fmla="*/ 0 w 8514451"/>
              <a:gd name="connsiteY4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4451" h="5143499" extrusionOk="0"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126" name="Espace réservé du numéro de diapositive 125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8" name="Espace réservé du numéro de diapositive 517"/>
          <p:cNvSpPr>
            <a:spLocks noGrp="1"/>
          </p:cNvSpPr>
          <p:nvPr userDrawn="1"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523" name="Forme libre : forme 522"/>
          <p:cNvSpPr/>
          <p:nvPr userDrawn="1"/>
        </p:nvSpPr>
        <p:spPr bwMode="auto"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 extrusionOk="0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-91484" y="-107301"/>
            <a:ext cx="3580993" cy="5352842"/>
            <a:chOff x="-91484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3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 extrusionOk="0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 extrusionOk="0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 extrusionOk="0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 extrusionOk="0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2982649" y="2705505"/>
              <a:ext cx="289489" cy="211443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 extrusionOk="0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 extrusionOk="0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 extrusionOk="0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7484127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 extrusionOk="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 extrusionOk="0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7484127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3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7484127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3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7484127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3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7484127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3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 extrusionOk="0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7484127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8716293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 extrusionOk="0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8716293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 extrusionOk="0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 extrusionOk="0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8716293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8716293">
              <a:off x="3061023" y="4621510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 extrusionOk="0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8716293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8716293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3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7484127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3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3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3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3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8716293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1"/>
            <p:cNvSpPr/>
            <p:nvPr/>
          </p:nvSpPr>
          <p:spPr bwMode="auto">
            <a:xfrm rot="8716293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2"/>
            <p:cNvSpPr/>
            <p:nvPr/>
          </p:nvSpPr>
          <p:spPr bwMode="auto">
            <a:xfrm rot="8716293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3"/>
            <p:cNvSpPr/>
            <p:nvPr/>
          </p:nvSpPr>
          <p:spPr bwMode="auto">
            <a:xfrm rot="8716293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4"/>
            <p:cNvSpPr/>
            <p:nvPr/>
          </p:nvSpPr>
          <p:spPr bwMode="auto">
            <a:xfrm rot="8716293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5"/>
            <p:cNvSpPr/>
            <p:nvPr/>
          </p:nvSpPr>
          <p:spPr bwMode="auto">
            <a:xfrm rot="8716293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6"/>
            <p:cNvSpPr/>
            <p:nvPr/>
          </p:nvSpPr>
          <p:spPr bwMode="auto">
            <a:xfrm rot="7484127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7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8"/>
            <p:cNvSpPr/>
            <p:nvPr/>
          </p:nvSpPr>
          <p:spPr bwMode="auto">
            <a:xfrm rot="8716293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79"/>
            <p:cNvSpPr/>
            <p:nvPr/>
          </p:nvSpPr>
          <p:spPr bwMode="auto">
            <a:xfrm rot="8716293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0"/>
            <p:cNvSpPr/>
            <p:nvPr/>
          </p:nvSpPr>
          <p:spPr bwMode="auto">
            <a:xfrm rot="8716293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1"/>
            <p:cNvSpPr/>
            <p:nvPr/>
          </p:nvSpPr>
          <p:spPr bwMode="auto">
            <a:xfrm rot="8716293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2"/>
            <p:cNvSpPr/>
            <p:nvPr/>
          </p:nvSpPr>
          <p:spPr bwMode="auto">
            <a:xfrm rot="8716293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3"/>
            <p:cNvSpPr/>
            <p:nvPr/>
          </p:nvSpPr>
          <p:spPr bwMode="auto">
            <a:xfrm rot="8716293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4"/>
            <p:cNvSpPr/>
            <p:nvPr/>
          </p:nvSpPr>
          <p:spPr bwMode="auto">
            <a:xfrm rot="8716293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5"/>
            <p:cNvSpPr/>
            <p:nvPr/>
          </p:nvSpPr>
          <p:spPr bwMode="auto">
            <a:xfrm rot="8716293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6"/>
            <p:cNvSpPr/>
            <p:nvPr/>
          </p:nvSpPr>
          <p:spPr bwMode="auto">
            <a:xfrm rot="8716293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7"/>
            <p:cNvSpPr/>
            <p:nvPr/>
          </p:nvSpPr>
          <p:spPr bwMode="auto">
            <a:xfrm rot="8716293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8"/>
            <p:cNvSpPr/>
            <p:nvPr/>
          </p:nvSpPr>
          <p:spPr bwMode="auto">
            <a:xfrm rot="8716293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89"/>
            <p:cNvSpPr/>
            <p:nvPr/>
          </p:nvSpPr>
          <p:spPr bwMode="auto">
            <a:xfrm rot="8716293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0"/>
            <p:cNvSpPr/>
            <p:nvPr/>
          </p:nvSpPr>
          <p:spPr bwMode="auto">
            <a:xfrm rot="8716293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1"/>
            <p:cNvSpPr/>
            <p:nvPr/>
          </p:nvSpPr>
          <p:spPr bwMode="auto">
            <a:xfrm rot="8716293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2"/>
            <p:cNvSpPr/>
            <p:nvPr/>
          </p:nvSpPr>
          <p:spPr bwMode="auto">
            <a:xfrm rot="8716293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 rot="8716293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 rot="8716293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 rot="7484127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 rot="8716293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 rot="8716293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 rot="8716293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 rot="8716293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 rot="8716293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 rot="8716293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 rot="8716293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 rot="8716293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 rot="8716293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 rot="8716293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 rot="8716293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 rot="8716293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 rot="8716293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 rot="8716293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 rot="7484127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 rot="8716293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 rot="8716293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 rot="8716293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 rot="8716293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 rot="8716293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 rot="8716293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 rot="8716293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 rot="8716293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 rot="8716293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 rot="8716293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 rot="8716293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 rot="8716293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 rot="8716293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 rot="8716293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 rot="7484127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 rot="8716293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 rot="8716293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 rot="8716293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 rot="8716293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 rot="8716293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 rot="8716293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 rot="8716293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 rot="8716293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 rot="8716293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 rot="8716293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 rot="8716293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0"/>
            <p:cNvSpPr/>
            <p:nvPr/>
          </p:nvSpPr>
          <p:spPr bwMode="auto">
            <a:xfrm rot="8716293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1"/>
            <p:cNvSpPr/>
            <p:nvPr/>
          </p:nvSpPr>
          <p:spPr bwMode="auto">
            <a:xfrm rot="8716293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2"/>
            <p:cNvSpPr/>
            <p:nvPr/>
          </p:nvSpPr>
          <p:spPr bwMode="auto">
            <a:xfrm rot="8716293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3"/>
            <p:cNvSpPr/>
            <p:nvPr/>
          </p:nvSpPr>
          <p:spPr bwMode="auto">
            <a:xfrm rot="8716293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4"/>
            <p:cNvSpPr/>
            <p:nvPr/>
          </p:nvSpPr>
          <p:spPr bwMode="auto">
            <a:xfrm rot="8716293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5"/>
            <p:cNvSpPr/>
            <p:nvPr/>
          </p:nvSpPr>
          <p:spPr bwMode="auto">
            <a:xfrm rot="8716293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6"/>
            <p:cNvSpPr/>
            <p:nvPr/>
          </p:nvSpPr>
          <p:spPr bwMode="auto">
            <a:xfrm rot="7484127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7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8"/>
            <p:cNvSpPr/>
            <p:nvPr/>
          </p:nvSpPr>
          <p:spPr bwMode="auto">
            <a:xfrm rot="8716293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49"/>
            <p:cNvSpPr/>
            <p:nvPr/>
          </p:nvSpPr>
          <p:spPr bwMode="auto">
            <a:xfrm rot="8716293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0"/>
            <p:cNvSpPr/>
            <p:nvPr/>
          </p:nvSpPr>
          <p:spPr bwMode="auto">
            <a:xfrm rot="8716293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1"/>
            <p:cNvSpPr/>
            <p:nvPr/>
          </p:nvSpPr>
          <p:spPr bwMode="auto">
            <a:xfrm rot="8716293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2"/>
            <p:cNvSpPr/>
            <p:nvPr/>
          </p:nvSpPr>
          <p:spPr bwMode="auto">
            <a:xfrm rot="8716293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3"/>
            <p:cNvSpPr/>
            <p:nvPr/>
          </p:nvSpPr>
          <p:spPr bwMode="auto">
            <a:xfrm rot="8716293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4"/>
            <p:cNvSpPr/>
            <p:nvPr/>
          </p:nvSpPr>
          <p:spPr bwMode="auto">
            <a:xfrm rot="8716293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5"/>
            <p:cNvSpPr/>
            <p:nvPr/>
          </p:nvSpPr>
          <p:spPr bwMode="auto">
            <a:xfrm rot="8716293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6"/>
            <p:cNvSpPr/>
            <p:nvPr/>
          </p:nvSpPr>
          <p:spPr bwMode="auto">
            <a:xfrm rot="8716293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7"/>
            <p:cNvSpPr/>
            <p:nvPr/>
          </p:nvSpPr>
          <p:spPr bwMode="auto">
            <a:xfrm rot="8716293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8"/>
            <p:cNvSpPr/>
            <p:nvPr/>
          </p:nvSpPr>
          <p:spPr bwMode="auto">
            <a:xfrm rot="8716293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59"/>
            <p:cNvSpPr/>
            <p:nvPr/>
          </p:nvSpPr>
          <p:spPr bwMode="auto">
            <a:xfrm rot="8716293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0"/>
            <p:cNvSpPr/>
            <p:nvPr/>
          </p:nvSpPr>
          <p:spPr bwMode="auto">
            <a:xfrm rot="8716293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1"/>
            <p:cNvSpPr/>
            <p:nvPr/>
          </p:nvSpPr>
          <p:spPr bwMode="auto">
            <a:xfrm rot="8716293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2"/>
            <p:cNvSpPr/>
            <p:nvPr/>
          </p:nvSpPr>
          <p:spPr bwMode="auto">
            <a:xfrm rot="8716293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3"/>
            <p:cNvSpPr/>
            <p:nvPr/>
          </p:nvSpPr>
          <p:spPr bwMode="auto">
            <a:xfrm rot="8716293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4"/>
            <p:cNvSpPr/>
            <p:nvPr/>
          </p:nvSpPr>
          <p:spPr bwMode="auto">
            <a:xfrm rot="8716293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5"/>
            <p:cNvSpPr/>
            <p:nvPr/>
          </p:nvSpPr>
          <p:spPr bwMode="auto">
            <a:xfrm rot="8716293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6"/>
            <p:cNvSpPr/>
            <p:nvPr/>
          </p:nvSpPr>
          <p:spPr bwMode="auto">
            <a:xfrm rot="8716293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7"/>
            <p:cNvSpPr/>
            <p:nvPr/>
          </p:nvSpPr>
          <p:spPr bwMode="auto">
            <a:xfrm rot="8716293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8716293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7484127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8716293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8716293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8716293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7484127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8716293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8716293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8716293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8716293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8716293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7484127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8716293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8716293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7484127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8716293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8716293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8716293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7484127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8716293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8716293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8716293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8716293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 extrusionOk="0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3189574" y="231224"/>
              <a:ext cx="290249" cy="221341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 extrusionOk="0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8716293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 extrusionOk="0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8716293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 extrusionOk="0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8716293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8716293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7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8"/>
            <p:cNvSpPr/>
            <p:nvPr/>
          </p:nvSpPr>
          <p:spPr bwMode="auto">
            <a:xfrm rot="7484127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89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0"/>
            <p:cNvSpPr/>
            <p:nvPr/>
          </p:nvSpPr>
          <p:spPr bwMode="auto">
            <a:xfrm rot="8716293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1"/>
            <p:cNvSpPr/>
            <p:nvPr/>
          </p:nvSpPr>
          <p:spPr bwMode="auto">
            <a:xfrm rot="8716293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2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3"/>
            <p:cNvSpPr/>
            <p:nvPr/>
          </p:nvSpPr>
          <p:spPr bwMode="auto">
            <a:xfrm rot="8716293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4"/>
            <p:cNvSpPr/>
            <p:nvPr/>
          </p:nvSpPr>
          <p:spPr bwMode="auto">
            <a:xfrm rot="8716293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5"/>
            <p:cNvSpPr/>
            <p:nvPr/>
          </p:nvSpPr>
          <p:spPr bwMode="auto">
            <a:xfrm rot="8716293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6"/>
            <p:cNvSpPr/>
            <p:nvPr/>
          </p:nvSpPr>
          <p:spPr bwMode="auto">
            <a:xfrm rot="8716293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7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8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399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0"/>
            <p:cNvSpPr/>
            <p:nvPr/>
          </p:nvSpPr>
          <p:spPr bwMode="auto">
            <a:xfrm rot="8716293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1"/>
            <p:cNvSpPr/>
            <p:nvPr/>
          </p:nvSpPr>
          <p:spPr bwMode="auto">
            <a:xfrm rot="8716293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2"/>
            <p:cNvSpPr/>
            <p:nvPr/>
          </p:nvSpPr>
          <p:spPr bwMode="auto">
            <a:xfrm rot="8716293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3"/>
            <p:cNvSpPr/>
            <p:nvPr/>
          </p:nvSpPr>
          <p:spPr bwMode="auto">
            <a:xfrm rot="8716293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4"/>
            <p:cNvSpPr/>
            <p:nvPr/>
          </p:nvSpPr>
          <p:spPr bwMode="auto">
            <a:xfrm rot="8716293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5"/>
            <p:cNvSpPr/>
            <p:nvPr/>
          </p:nvSpPr>
          <p:spPr bwMode="auto">
            <a:xfrm rot="8716293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6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407"/>
            <p:cNvSpPr/>
            <p:nvPr/>
          </p:nvSpPr>
          <p:spPr bwMode="auto">
            <a:xfrm rot="7484127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408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409"/>
            <p:cNvSpPr/>
            <p:nvPr/>
          </p:nvSpPr>
          <p:spPr bwMode="auto">
            <a:xfrm rot="8716293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410"/>
            <p:cNvSpPr/>
            <p:nvPr/>
          </p:nvSpPr>
          <p:spPr bwMode="auto">
            <a:xfrm rot="8716293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411"/>
            <p:cNvSpPr/>
            <p:nvPr/>
          </p:nvSpPr>
          <p:spPr bwMode="auto">
            <a:xfrm rot="8716293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412"/>
            <p:cNvSpPr/>
            <p:nvPr/>
          </p:nvSpPr>
          <p:spPr bwMode="auto">
            <a:xfrm rot="8716293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413"/>
            <p:cNvSpPr/>
            <p:nvPr/>
          </p:nvSpPr>
          <p:spPr bwMode="auto">
            <a:xfrm rot="8716293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414"/>
            <p:cNvSpPr/>
            <p:nvPr/>
          </p:nvSpPr>
          <p:spPr bwMode="auto">
            <a:xfrm rot="8716293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415"/>
            <p:cNvSpPr/>
            <p:nvPr/>
          </p:nvSpPr>
          <p:spPr bwMode="auto">
            <a:xfrm rot="8716293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416"/>
            <p:cNvSpPr/>
            <p:nvPr/>
          </p:nvSpPr>
          <p:spPr bwMode="auto">
            <a:xfrm rot="8716293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417"/>
            <p:cNvSpPr/>
            <p:nvPr/>
          </p:nvSpPr>
          <p:spPr bwMode="auto">
            <a:xfrm rot="8716293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418"/>
            <p:cNvSpPr/>
            <p:nvPr/>
          </p:nvSpPr>
          <p:spPr bwMode="auto">
            <a:xfrm rot="8716293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419"/>
            <p:cNvSpPr/>
            <p:nvPr/>
          </p:nvSpPr>
          <p:spPr bwMode="auto">
            <a:xfrm rot="8716293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420"/>
            <p:cNvSpPr/>
            <p:nvPr/>
          </p:nvSpPr>
          <p:spPr bwMode="auto">
            <a:xfrm rot="8716293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421"/>
            <p:cNvSpPr/>
            <p:nvPr/>
          </p:nvSpPr>
          <p:spPr bwMode="auto">
            <a:xfrm rot="8716293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422"/>
            <p:cNvSpPr/>
            <p:nvPr/>
          </p:nvSpPr>
          <p:spPr bwMode="auto">
            <a:xfrm rot="8716293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423"/>
            <p:cNvSpPr/>
            <p:nvPr/>
          </p:nvSpPr>
          <p:spPr bwMode="auto">
            <a:xfrm rot="8716293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424"/>
            <p:cNvSpPr/>
            <p:nvPr/>
          </p:nvSpPr>
          <p:spPr bwMode="auto">
            <a:xfrm rot="8716293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425"/>
            <p:cNvSpPr/>
            <p:nvPr/>
          </p:nvSpPr>
          <p:spPr bwMode="auto">
            <a:xfrm rot="8716293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426"/>
            <p:cNvSpPr/>
            <p:nvPr/>
          </p:nvSpPr>
          <p:spPr bwMode="auto">
            <a:xfrm rot="7484127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427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428"/>
            <p:cNvSpPr/>
            <p:nvPr/>
          </p:nvSpPr>
          <p:spPr bwMode="auto">
            <a:xfrm rot="8716293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429"/>
            <p:cNvSpPr/>
            <p:nvPr/>
          </p:nvSpPr>
          <p:spPr bwMode="auto">
            <a:xfrm rot="8716293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430"/>
            <p:cNvSpPr/>
            <p:nvPr/>
          </p:nvSpPr>
          <p:spPr bwMode="auto">
            <a:xfrm rot="8716293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431"/>
            <p:cNvSpPr/>
            <p:nvPr/>
          </p:nvSpPr>
          <p:spPr bwMode="auto">
            <a:xfrm rot="8716293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432"/>
            <p:cNvSpPr/>
            <p:nvPr/>
          </p:nvSpPr>
          <p:spPr bwMode="auto">
            <a:xfrm rot="8716293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433"/>
            <p:cNvSpPr/>
            <p:nvPr/>
          </p:nvSpPr>
          <p:spPr bwMode="auto">
            <a:xfrm rot="8716293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434"/>
            <p:cNvSpPr/>
            <p:nvPr/>
          </p:nvSpPr>
          <p:spPr bwMode="auto">
            <a:xfrm rot="8716293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435"/>
            <p:cNvSpPr/>
            <p:nvPr/>
          </p:nvSpPr>
          <p:spPr bwMode="auto">
            <a:xfrm rot="8716293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436"/>
            <p:cNvSpPr/>
            <p:nvPr/>
          </p:nvSpPr>
          <p:spPr bwMode="auto">
            <a:xfrm rot="8716293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437"/>
            <p:cNvSpPr/>
            <p:nvPr/>
          </p:nvSpPr>
          <p:spPr bwMode="auto">
            <a:xfrm rot="8716293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438"/>
            <p:cNvSpPr/>
            <p:nvPr/>
          </p:nvSpPr>
          <p:spPr bwMode="auto">
            <a:xfrm rot="8716293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439"/>
            <p:cNvSpPr/>
            <p:nvPr/>
          </p:nvSpPr>
          <p:spPr bwMode="auto">
            <a:xfrm rot="8716293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440"/>
            <p:cNvSpPr/>
            <p:nvPr/>
          </p:nvSpPr>
          <p:spPr bwMode="auto">
            <a:xfrm rot="8716293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441"/>
            <p:cNvSpPr/>
            <p:nvPr/>
          </p:nvSpPr>
          <p:spPr bwMode="auto">
            <a:xfrm rot="8716293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442"/>
            <p:cNvSpPr/>
            <p:nvPr/>
          </p:nvSpPr>
          <p:spPr bwMode="auto">
            <a:xfrm rot="8716293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443"/>
            <p:cNvSpPr/>
            <p:nvPr/>
          </p:nvSpPr>
          <p:spPr bwMode="auto">
            <a:xfrm rot="8716293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444"/>
            <p:cNvSpPr/>
            <p:nvPr/>
          </p:nvSpPr>
          <p:spPr bwMode="auto">
            <a:xfrm rot="7484127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445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446"/>
            <p:cNvSpPr/>
            <p:nvPr/>
          </p:nvSpPr>
          <p:spPr bwMode="auto">
            <a:xfrm rot="8716293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447"/>
            <p:cNvSpPr/>
            <p:nvPr/>
          </p:nvSpPr>
          <p:spPr bwMode="auto">
            <a:xfrm rot="8716293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448"/>
            <p:cNvSpPr/>
            <p:nvPr/>
          </p:nvSpPr>
          <p:spPr bwMode="auto">
            <a:xfrm rot="8716293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449"/>
            <p:cNvSpPr/>
            <p:nvPr/>
          </p:nvSpPr>
          <p:spPr bwMode="auto">
            <a:xfrm rot="8716293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450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451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452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453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454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455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456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457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458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459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460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461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462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463"/>
            <p:cNvSpPr/>
            <p:nvPr/>
          </p:nvSpPr>
          <p:spPr bwMode="auto">
            <a:xfrm rot="8716293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464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465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466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467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468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469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470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471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472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473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474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475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476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477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478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479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480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481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482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483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484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485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486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487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488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489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490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491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492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493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494"/>
            <p:cNvSpPr/>
            <p:nvPr/>
          </p:nvSpPr>
          <p:spPr bwMode="auto">
            <a:xfrm rot="8716293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495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496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497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498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499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500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501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502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503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504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505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506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507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508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509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510"/>
            <p:cNvSpPr/>
            <p:nvPr/>
          </p:nvSpPr>
          <p:spPr bwMode="auto">
            <a:xfrm rot="8716293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511"/>
            <p:cNvSpPr/>
            <p:nvPr/>
          </p:nvSpPr>
          <p:spPr bwMode="auto">
            <a:xfrm rot="8716293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512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513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2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1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534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Rayures / 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8" name="Graphique 51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23" name="Forme libre : forme 522"/>
          <p:cNvSpPr/>
          <p:nvPr userDrawn="1"/>
        </p:nvSpPr>
        <p:spPr bwMode="auto"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 extrusionOk="0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2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1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534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8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filtre bleu + Titre + Conten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5" name="Espace réservé pour une image  524"/>
          <p:cNvSpPr>
            <a:spLocks noGrp="1"/>
          </p:cNvSpPr>
          <p:nvPr>
            <p:ph type="pic" sz="quarter" idx="18" hasCustomPrompt="1"/>
          </p:nvPr>
        </p:nvSpPr>
        <p:spPr bwMode="auto"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 extrusionOk="0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>
              <a:defRPr/>
            </a:pPr>
            <a:r>
              <a:rPr lang="fr-FR"/>
              <a:t>Cliquez sur l’icône</a:t>
            </a:r>
            <a:br>
              <a:rPr lang="fr-FR"/>
            </a:br>
            <a:r>
              <a:rPr lang="fr-FR"/>
              <a:t>pour ajouter une image</a:t>
            </a:r>
            <a:endParaRPr/>
          </a:p>
        </p:txBody>
      </p:sp>
      <p:sp>
        <p:nvSpPr>
          <p:cNvPr id="523" name="Forme libre : forme 522"/>
          <p:cNvSpPr/>
          <p:nvPr userDrawn="1"/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9144000"/>
              <a:gd name="connsiteY0" fmla="*/ 1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6284592"/>
              <a:gd name="connsiteY0" fmla="*/ 1 h 5143501"/>
              <a:gd name="connsiteX1" fmla="*/ 6284592 w 6284592"/>
              <a:gd name="connsiteY1" fmla="*/ 0 h 5143501"/>
              <a:gd name="connsiteX2" fmla="*/ 6284592 w 6284592"/>
              <a:gd name="connsiteY2" fmla="*/ 5143501 h 5143501"/>
              <a:gd name="connsiteX3" fmla="*/ 708294 w 6284592"/>
              <a:gd name="connsiteY3" fmla="*/ 5143501 h 5143501"/>
              <a:gd name="connsiteX4" fmla="*/ 387143 w 6284592"/>
              <a:gd name="connsiteY4" fmla="*/ 2811363 h 5143501"/>
              <a:gd name="connsiteX5" fmla="*/ 626494 w 6284592"/>
              <a:gd name="connsiteY5" fmla="*/ 1 h 5143501"/>
              <a:gd name="connsiteX6" fmla="*/ 188592 w 6284592"/>
              <a:gd name="connsiteY6" fmla="*/ 1 h 5143501"/>
              <a:gd name="connsiteX7" fmla="*/ 0 w 6284592"/>
              <a:gd name="connsiteY7" fmla="*/ 1 h 5143501"/>
              <a:gd name="connsiteX0" fmla="*/ 0 w 6096000"/>
              <a:gd name="connsiteY0" fmla="*/ 1 h 5143501"/>
              <a:gd name="connsiteX1" fmla="*/ 6096000 w 6096000"/>
              <a:gd name="connsiteY1" fmla="*/ 0 h 5143501"/>
              <a:gd name="connsiteX2" fmla="*/ 6096000 w 6096000"/>
              <a:gd name="connsiteY2" fmla="*/ 5143501 h 5143501"/>
              <a:gd name="connsiteX3" fmla="*/ 519702 w 6096000"/>
              <a:gd name="connsiteY3" fmla="*/ 5143501 h 5143501"/>
              <a:gd name="connsiteX4" fmla="*/ 198551 w 6096000"/>
              <a:gd name="connsiteY4" fmla="*/ 2811363 h 5143501"/>
              <a:gd name="connsiteX5" fmla="*/ 437902 w 6096000"/>
              <a:gd name="connsiteY5" fmla="*/ 1 h 5143501"/>
              <a:gd name="connsiteX6" fmla="*/ 0 w 6096000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34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536" name="Espace réservé du texte 535"/>
          <p:cNvSpPr>
            <a:spLocks noGrp="1"/>
          </p:cNvSpPr>
          <p:nvPr>
            <p:ph type="body" sz="quarter" idx="19"/>
          </p:nvPr>
        </p:nvSpPr>
        <p:spPr bwMode="auto">
          <a:xfrm>
            <a:off x="-6824" y="0"/>
            <a:ext cx="3492727" cy="2565779"/>
          </a:xfrm>
          <a:custGeom>
            <a:avLst/>
            <a:gdLst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0 w 4086971"/>
              <a:gd name="connsiteY3" fmla="*/ 0 h 5143499"/>
              <a:gd name="connsiteX4" fmla="*/ 4086971 w 4086971"/>
              <a:gd name="connsiteY4" fmla="*/ 0 h 5143499"/>
              <a:gd name="connsiteX5" fmla="*/ 4086971 w 4086971"/>
              <a:gd name="connsiteY5" fmla="*/ 1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3353602 w 4086971"/>
              <a:gd name="connsiteY3" fmla="*/ 3588742 h 5143499"/>
              <a:gd name="connsiteX4" fmla="*/ 0 w 4086971"/>
              <a:gd name="connsiteY4" fmla="*/ 0 h 5143499"/>
              <a:gd name="connsiteX5" fmla="*/ 4086971 w 4086971"/>
              <a:gd name="connsiteY5" fmla="*/ 0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15" fmla="*/ 0 w 4086971"/>
              <a:gd name="connsiteY15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567703 w 3567703"/>
              <a:gd name="connsiteY2" fmla="*/ 5143499 h 5143499"/>
              <a:gd name="connsiteX3" fmla="*/ 3353602 w 3567703"/>
              <a:gd name="connsiteY3" fmla="*/ 3588742 h 5143499"/>
              <a:gd name="connsiteX4" fmla="*/ 0 w 3567703"/>
              <a:gd name="connsiteY4" fmla="*/ 0 h 5143499"/>
              <a:gd name="connsiteX5" fmla="*/ 1 w 3567703"/>
              <a:gd name="connsiteY5" fmla="*/ 1 h 5143499"/>
              <a:gd name="connsiteX6" fmla="*/ 1 w 3567703"/>
              <a:gd name="connsiteY6" fmla="*/ 2 h 5143499"/>
              <a:gd name="connsiteX7" fmla="*/ 2859409 w 3567703"/>
              <a:gd name="connsiteY7" fmla="*/ 2 h 5143499"/>
              <a:gd name="connsiteX8" fmla="*/ 3048001 w 3567703"/>
              <a:gd name="connsiteY8" fmla="*/ 2 h 5143499"/>
              <a:gd name="connsiteX9" fmla="*/ 3485903 w 3567703"/>
              <a:gd name="connsiteY9" fmla="*/ 2 h 5143499"/>
              <a:gd name="connsiteX10" fmla="*/ 3246552 w 3567703"/>
              <a:gd name="connsiteY10" fmla="*/ 2811363 h 5143499"/>
              <a:gd name="connsiteX11" fmla="*/ 3246552 w 3567703"/>
              <a:gd name="connsiteY11" fmla="*/ 2811363 h 5143499"/>
              <a:gd name="connsiteX12" fmla="*/ 3048001 w 3567703"/>
              <a:gd name="connsiteY12" fmla="*/ 5143499 h 5143499"/>
              <a:gd name="connsiteX13" fmla="*/ 0 w 3567703"/>
              <a:gd name="connsiteY13" fmla="*/ 5143499 h 5143499"/>
              <a:gd name="connsiteX14" fmla="*/ 0 w 3567703"/>
              <a:gd name="connsiteY14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353602 w 3567703"/>
              <a:gd name="connsiteY2" fmla="*/ 3588742 h 5143499"/>
              <a:gd name="connsiteX3" fmla="*/ 0 w 3567703"/>
              <a:gd name="connsiteY3" fmla="*/ 0 h 5143499"/>
              <a:gd name="connsiteX4" fmla="*/ 1 w 3567703"/>
              <a:gd name="connsiteY4" fmla="*/ 1 h 5143499"/>
              <a:gd name="connsiteX5" fmla="*/ 1 w 3567703"/>
              <a:gd name="connsiteY5" fmla="*/ 2 h 5143499"/>
              <a:gd name="connsiteX6" fmla="*/ 2859409 w 3567703"/>
              <a:gd name="connsiteY6" fmla="*/ 2 h 5143499"/>
              <a:gd name="connsiteX7" fmla="*/ 3048001 w 3567703"/>
              <a:gd name="connsiteY7" fmla="*/ 2 h 5143499"/>
              <a:gd name="connsiteX8" fmla="*/ 3485903 w 3567703"/>
              <a:gd name="connsiteY8" fmla="*/ 2 h 5143499"/>
              <a:gd name="connsiteX9" fmla="*/ 3246552 w 3567703"/>
              <a:gd name="connsiteY9" fmla="*/ 2811363 h 5143499"/>
              <a:gd name="connsiteX10" fmla="*/ 3246552 w 3567703"/>
              <a:gd name="connsiteY10" fmla="*/ 2811363 h 5143499"/>
              <a:gd name="connsiteX11" fmla="*/ 3048001 w 3567703"/>
              <a:gd name="connsiteY11" fmla="*/ 5143499 h 5143499"/>
              <a:gd name="connsiteX12" fmla="*/ 0 w 3567703"/>
              <a:gd name="connsiteY12" fmla="*/ 5143499 h 5143499"/>
              <a:gd name="connsiteX13" fmla="*/ 0 w 3567703"/>
              <a:gd name="connsiteY13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246552 w 3485903"/>
              <a:gd name="connsiteY6" fmla="*/ 2811363 h 5143499"/>
              <a:gd name="connsiteX7" fmla="*/ 3246552 w 3485903"/>
              <a:gd name="connsiteY7" fmla="*/ 2811363 h 5143499"/>
              <a:gd name="connsiteX8" fmla="*/ 3048001 w 3485903"/>
              <a:gd name="connsiteY8" fmla="*/ 5143499 h 5143499"/>
              <a:gd name="connsiteX9" fmla="*/ 0 w 3485903"/>
              <a:gd name="connsiteY9" fmla="*/ 5143499 h 5143499"/>
              <a:gd name="connsiteX10" fmla="*/ 0 w 3485903"/>
              <a:gd name="connsiteY10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370997 w 3485903"/>
              <a:gd name="connsiteY6" fmla="*/ 1337481 h 5143499"/>
              <a:gd name="connsiteX7" fmla="*/ 3246552 w 3485903"/>
              <a:gd name="connsiteY7" fmla="*/ 2811363 h 5143499"/>
              <a:gd name="connsiteX8" fmla="*/ 3246552 w 3485903"/>
              <a:gd name="connsiteY8" fmla="*/ 2811363 h 5143499"/>
              <a:gd name="connsiteX9" fmla="*/ 3048001 w 3485903"/>
              <a:gd name="connsiteY9" fmla="*/ 5143499 h 5143499"/>
              <a:gd name="connsiteX10" fmla="*/ 0 w 3485903"/>
              <a:gd name="connsiteY10" fmla="*/ 5143499 h 5143499"/>
              <a:gd name="connsiteX11" fmla="*/ 0 w 3485903"/>
              <a:gd name="connsiteY11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6824 w 3492727"/>
              <a:gd name="connsiteY10" fmla="*/ 5143499 h 5143499"/>
              <a:gd name="connsiteX11" fmla="*/ 0 w 3492727"/>
              <a:gd name="connsiteY11" fmla="*/ 2565779 h 5143499"/>
              <a:gd name="connsiteX12" fmla="*/ 6824 w 3492727"/>
              <a:gd name="connsiteY12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0 w 3492727"/>
              <a:gd name="connsiteY10" fmla="*/ 2565779 h 5143499"/>
              <a:gd name="connsiteX11" fmla="*/ 6824 w 3492727"/>
              <a:gd name="connsiteY11" fmla="*/ 0 h 5143499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3253376 w 3492727"/>
              <a:gd name="connsiteY8" fmla="*/ 2811363 h 2811363"/>
              <a:gd name="connsiteX9" fmla="*/ 0 w 3492727"/>
              <a:gd name="connsiteY9" fmla="*/ 2565779 h 2811363"/>
              <a:gd name="connsiteX10" fmla="*/ 6824 w 3492727"/>
              <a:gd name="connsiteY10" fmla="*/ 0 h 2811363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0 w 3492727"/>
              <a:gd name="connsiteY8" fmla="*/ 2565779 h 2811363"/>
              <a:gd name="connsiteX9" fmla="*/ 6824 w 3492727"/>
              <a:gd name="connsiteY9" fmla="*/ 0 h 2811363"/>
              <a:gd name="connsiteX0" fmla="*/ 6824 w 3492727"/>
              <a:gd name="connsiteY0" fmla="*/ 0 h 2565779"/>
              <a:gd name="connsiteX1" fmla="*/ 6825 w 3492727"/>
              <a:gd name="connsiteY1" fmla="*/ 1 h 2565779"/>
              <a:gd name="connsiteX2" fmla="*/ 6825 w 3492727"/>
              <a:gd name="connsiteY2" fmla="*/ 2 h 2565779"/>
              <a:gd name="connsiteX3" fmla="*/ 2866233 w 3492727"/>
              <a:gd name="connsiteY3" fmla="*/ 2 h 2565779"/>
              <a:gd name="connsiteX4" fmla="*/ 3054825 w 3492727"/>
              <a:gd name="connsiteY4" fmla="*/ 2 h 2565779"/>
              <a:gd name="connsiteX5" fmla="*/ 3492727 w 3492727"/>
              <a:gd name="connsiteY5" fmla="*/ 2 h 2565779"/>
              <a:gd name="connsiteX6" fmla="*/ 3377821 w 3492727"/>
              <a:gd name="connsiteY6" fmla="*/ 1337481 h 2565779"/>
              <a:gd name="connsiteX7" fmla="*/ 0 w 3492727"/>
              <a:gd name="connsiteY7" fmla="*/ 2565779 h 2565779"/>
              <a:gd name="connsiteX8" fmla="*/ 6824 w 3492727"/>
              <a:gd name="connsiteY8" fmla="*/ 0 h 256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2727" h="2565779" extrusionOk="0">
                <a:moveTo>
                  <a:pt x="6824" y="0"/>
                </a:moveTo>
                <a:lnTo>
                  <a:pt x="6825" y="1"/>
                </a:lnTo>
                <a:lnTo>
                  <a:pt x="6825" y="2"/>
                </a:lnTo>
                <a:lnTo>
                  <a:pt x="2866233" y="2"/>
                </a:lnTo>
                <a:lnTo>
                  <a:pt x="3054825" y="2"/>
                </a:lnTo>
                <a:lnTo>
                  <a:pt x="3492727" y="2"/>
                </a:lnTo>
                <a:lnTo>
                  <a:pt x="3377821" y="1337481"/>
                </a:lnTo>
                <a:lnTo>
                  <a:pt x="0" y="2565779"/>
                </a:lnTo>
                <a:cubicBezTo>
                  <a:pt x="2275" y="1710519"/>
                  <a:pt x="4549" y="855260"/>
                  <a:pt x="6824" y="0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1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190831"/>
            <a:ext cx="2495932" cy="92235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filtre bleu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5" name="Espace réservé pour une image  524"/>
          <p:cNvSpPr>
            <a:spLocks noGrp="1"/>
          </p:cNvSpPr>
          <p:nvPr>
            <p:ph type="pic" sz="quarter" idx="18" hasCustomPrompt="1"/>
          </p:nvPr>
        </p:nvSpPr>
        <p:spPr bwMode="auto"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 extrusionOk="0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Cliquez sur l’icône</a:t>
            </a:r>
            <a:br>
              <a:rPr lang="fr-FR"/>
            </a:br>
            <a:r>
              <a:rPr lang="fr-FR"/>
              <a:t>pour ajouter une image</a:t>
            </a:r>
            <a:endParaRPr/>
          </a:p>
        </p:txBody>
      </p:sp>
      <p:sp>
        <p:nvSpPr>
          <p:cNvPr id="14" name="Forme libre : forme 13"/>
          <p:cNvSpPr/>
          <p:nvPr userDrawn="1"/>
        </p:nvSpPr>
        <p:spPr bwMode="auto">
          <a:xfrm>
            <a:off x="3246551" y="-3"/>
            <a:ext cx="5897449" cy="5143501"/>
          </a:xfrm>
          <a:custGeom>
            <a:avLst/>
            <a:gdLst>
              <a:gd name="connsiteX0" fmla="*/ 675524 w 5897449"/>
              <a:gd name="connsiteY0" fmla="*/ 1246049 h 5143501"/>
              <a:gd name="connsiteX1" fmla="*/ 675524 w 5897449"/>
              <a:gd name="connsiteY1" fmla="*/ 1291768 h 5143501"/>
              <a:gd name="connsiteX2" fmla="*/ 1035524 w 5897449"/>
              <a:gd name="connsiteY2" fmla="*/ 1291768 h 5143501"/>
              <a:gd name="connsiteX3" fmla="*/ 1035524 w 5897449"/>
              <a:gd name="connsiteY3" fmla="*/ 1246049 h 5143501"/>
              <a:gd name="connsiteX4" fmla="*/ 5897449 w 5897449"/>
              <a:gd name="connsiteY4" fmla="*/ 0 h 5143501"/>
              <a:gd name="connsiteX5" fmla="*/ 5897449 w 5897449"/>
              <a:gd name="connsiteY5" fmla="*/ 5143501 h 5143501"/>
              <a:gd name="connsiteX6" fmla="*/ 321151 w 5897449"/>
              <a:gd name="connsiteY6" fmla="*/ 5143501 h 5143501"/>
              <a:gd name="connsiteX7" fmla="*/ 0 w 5897449"/>
              <a:gd name="connsiteY7" fmla="*/ 2811363 h 5143501"/>
              <a:gd name="connsiteX8" fmla="*/ 239351 w 5897449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449" h="5143501" extrusionOk="0">
                <a:moveTo>
                  <a:pt x="675524" y="1246049"/>
                </a:moveTo>
                <a:lnTo>
                  <a:pt x="675524" y="1291768"/>
                </a:lnTo>
                <a:lnTo>
                  <a:pt x="1035524" y="1291768"/>
                </a:lnTo>
                <a:lnTo>
                  <a:pt x="1035524" y="1246049"/>
                </a:lnTo>
                <a:close/>
                <a:moveTo>
                  <a:pt x="5897449" y="0"/>
                </a:move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534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1733384"/>
            <a:ext cx="5068800" cy="290289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9"/>
          </p:nvPr>
        </p:nvSpPr>
        <p:spPr bwMode="auto">
          <a:xfrm>
            <a:off x="2129050" y="0"/>
            <a:ext cx="1356852" cy="5143500"/>
          </a:xfrm>
          <a:custGeom>
            <a:avLst/>
            <a:gdLst>
              <a:gd name="connsiteX0" fmla="*/ 0 w 1508264"/>
              <a:gd name="connsiteY0" fmla="*/ 0 h 5125258"/>
              <a:gd name="connsiteX1" fmla="*/ 1508264 w 1508264"/>
              <a:gd name="connsiteY1" fmla="*/ 5160 h 5125258"/>
              <a:gd name="connsiteX2" fmla="*/ 1268913 w 1508264"/>
              <a:gd name="connsiteY2" fmla="*/ 2816519 h 5125258"/>
              <a:gd name="connsiteX3" fmla="*/ 1072354 w 1508264"/>
              <a:gd name="connsiteY3" fmla="*/ 5125258 h 5125258"/>
              <a:gd name="connsiteX4" fmla="*/ 151412 w 1508264"/>
              <a:gd name="connsiteY4" fmla="*/ 5157 h 5125258"/>
              <a:gd name="connsiteX0" fmla="*/ 0 w 1356852"/>
              <a:gd name="connsiteY0" fmla="*/ 0 h 5120101"/>
              <a:gd name="connsiteX1" fmla="*/ 1356852 w 1356852"/>
              <a:gd name="connsiteY1" fmla="*/ 3 h 5120101"/>
              <a:gd name="connsiteX2" fmla="*/ 1117501 w 1356852"/>
              <a:gd name="connsiteY2" fmla="*/ 2811362 h 5120101"/>
              <a:gd name="connsiteX3" fmla="*/ 920942 w 1356852"/>
              <a:gd name="connsiteY3" fmla="*/ 5120101 h 5120101"/>
              <a:gd name="connsiteX4" fmla="*/ 0 w 1356852"/>
              <a:gd name="connsiteY4" fmla="*/ 0 h 512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5120101" extrusionOk="0">
                <a:moveTo>
                  <a:pt x="0" y="0"/>
                </a:moveTo>
                <a:lnTo>
                  <a:pt x="1356852" y="3"/>
                </a:lnTo>
                <a:lnTo>
                  <a:pt x="1117501" y="2811362"/>
                </a:lnTo>
                <a:lnTo>
                  <a:pt x="920942" y="512010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 bwMode="auto">
          <a:xfrm>
            <a:off x="3811669" y="349390"/>
            <a:ext cx="5068800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br>
              <a:rPr lang="fr-FR"/>
            </a:br>
            <a:r>
              <a:rPr lang="fr-FR"/>
              <a:t>sur deux lignes</a:t>
            </a:r>
            <a:endParaRPr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4281011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1" name="Espace réservé pour une image  520"/>
          <p:cNvSpPr>
            <a:spLocks noGrp="1"/>
          </p:cNvSpPr>
          <p:nvPr>
            <p:ph type="pic" sz="quarter" idx="17"/>
          </p:nvPr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-91484" y="-107301"/>
            <a:ext cx="3580993" cy="5352842"/>
            <a:chOff x="-91484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3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3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 extrusionOk="0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3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3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3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3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3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3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 extrusionOk="0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3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3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3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 extrusionOk="0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3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3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3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 extrusionOk="0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3">
              <a:off x="2982649" y="2705505"/>
              <a:ext cx="289489" cy="211443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 extrusionOk="0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3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 extrusionOk="0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3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3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3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3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3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3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3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3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3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 extrusionOk="0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3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3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3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3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7484127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 extrusionOk="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3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3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 extrusionOk="0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3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3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3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3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3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3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3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3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3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3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3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3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3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7484127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3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3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3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3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3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3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3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3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3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3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3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3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3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3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3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3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3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7484127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3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3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3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3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3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3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3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3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3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3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3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3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3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3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3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3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3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7484127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3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3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3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3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3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3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3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3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3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3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3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3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3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3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3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3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3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7484127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3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3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3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3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3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3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3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3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3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3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3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3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3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3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 extrusionOk="0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3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3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3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3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7484127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3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8716293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 extrusionOk="0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8716293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3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 extrusionOk="0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3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3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3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3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3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3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 extrusionOk="0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3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8716293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8716293">
              <a:off x="3061023" y="4621510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 extrusionOk="0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3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3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3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3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3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8716293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8716293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3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3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3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3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3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3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3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7484127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3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3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3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3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3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3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3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3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3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3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3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8716293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1"/>
            <p:cNvSpPr/>
            <p:nvPr/>
          </p:nvSpPr>
          <p:spPr bwMode="auto">
            <a:xfrm rot="8716293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2"/>
            <p:cNvSpPr/>
            <p:nvPr/>
          </p:nvSpPr>
          <p:spPr bwMode="auto">
            <a:xfrm rot="8716293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3"/>
            <p:cNvSpPr/>
            <p:nvPr/>
          </p:nvSpPr>
          <p:spPr bwMode="auto">
            <a:xfrm rot="8716293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4"/>
            <p:cNvSpPr/>
            <p:nvPr/>
          </p:nvSpPr>
          <p:spPr bwMode="auto">
            <a:xfrm rot="8716293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5"/>
            <p:cNvSpPr/>
            <p:nvPr/>
          </p:nvSpPr>
          <p:spPr bwMode="auto">
            <a:xfrm rot="8716293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6"/>
            <p:cNvSpPr/>
            <p:nvPr/>
          </p:nvSpPr>
          <p:spPr bwMode="auto">
            <a:xfrm rot="7484127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7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8"/>
            <p:cNvSpPr/>
            <p:nvPr/>
          </p:nvSpPr>
          <p:spPr bwMode="auto">
            <a:xfrm rot="8716293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79"/>
            <p:cNvSpPr/>
            <p:nvPr/>
          </p:nvSpPr>
          <p:spPr bwMode="auto">
            <a:xfrm rot="8716293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0"/>
            <p:cNvSpPr/>
            <p:nvPr/>
          </p:nvSpPr>
          <p:spPr bwMode="auto">
            <a:xfrm rot="8716293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1"/>
            <p:cNvSpPr/>
            <p:nvPr/>
          </p:nvSpPr>
          <p:spPr bwMode="auto">
            <a:xfrm rot="8716293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2"/>
            <p:cNvSpPr/>
            <p:nvPr/>
          </p:nvSpPr>
          <p:spPr bwMode="auto">
            <a:xfrm rot="8716293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3"/>
            <p:cNvSpPr/>
            <p:nvPr/>
          </p:nvSpPr>
          <p:spPr bwMode="auto">
            <a:xfrm rot="8716293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4"/>
            <p:cNvSpPr/>
            <p:nvPr/>
          </p:nvSpPr>
          <p:spPr bwMode="auto">
            <a:xfrm rot="8716293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5"/>
            <p:cNvSpPr/>
            <p:nvPr/>
          </p:nvSpPr>
          <p:spPr bwMode="auto">
            <a:xfrm rot="8716293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6"/>
            <p:cNvSpPr/>
            <p:nvPr/>
          </p:nvSpPr>
          <p:spPr bwMode="auto">
            <a:xfrm rot="8716293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7"/>
            <p:cNvSpPr/>
            <p:nvPr/>
          </p:nvSpPr>
          <p:spPr bwMode="auto">
            <a:xfrm rot="8716293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8"/>
            <p:cNvSpPr/>
            <p:nvPr/>
          </p:nvSpPr>
          <p:spPr bwMode="auto">
            <a:xfrm rot="8716293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89"/>
            <p:cNvSpPr/>
            <p:nvPr/>
          </p:nvSpPr>
          <p:spPr bwMode="auto">
            <a:xfrm rot="8716293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0"/>
            <p:cNvSpPr/>
            <p:nvPr/>
          </p:nvSpPr>
          <p:spPr bwMode="auto">
            <a:xfrm rot="8716293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1"/>
            <p:cNvSpPr/>
            <p:nvPr/>
          </p:nvSpPr>
          <p:spPr bwMode="auto">
            <a:xfrm rot="8716293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2"/>
            <p:cNvSpPr/>
            <p:nvPr/>
          </p:nvSpPr>
          <p:spPr bwMode="auto">
            <a:xfrm rot="8716293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 rot="8716293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 rot="8716293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 rot="7484127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 rot="8716293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 rot="8716293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 rot="8716293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 rot="8716293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 rot="8716293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 rot="8716293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 rot="8716293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 rot="8716293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 rot="8716293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 rot="8716293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 rot="8716293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 rot="8716293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 rot="8716293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 rot="8716293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 rot="7484127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 rot="8716293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 rot="8716293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 rot="8716293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 rot="8716293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 rot="8716293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 rot="8716293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 rot="8716293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 rot="8716293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 rot="8716293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 rot="8716293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 rot="8716293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 rot="8716293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 rot="8716293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 rot="8716293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 rot="7484127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 rot="8716293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 rot="8716293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 rot="8716293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 rot="8716293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 rot="8716293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 rot="8716293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 rot="8716293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 rot="8716293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 rot="8716293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 rot="8716293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 rot="8716293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0"/>
            <p:cNvSpPr/>
            <p:nvPr/>
          </p:nvSpPr>
          <p:spPr bwMode="auto">
            <a:xfrm rot="8716293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1"/>
            <p:cNvSpPr/>
            <p:nvPr/>
          </p:nvSpPr>
          <p:spPr bwMode="auto">
            <a:xfrm rot="8716293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2"/>
            <p:cNvSpPr/>
            <p:nvPr/>
          </p:nvSpPr>
          <p:spPr bwMode="auto">
            <a:xfrm rot="8716293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3"/>
            <p:cNvSpPr/>
            <p:nvPr/>
          </p:nvSpPr>
          <p:spPr bwMode="auto">
            <a:xfrm rot="8716293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4"/>
            <p:cNvSpPr/>
            <p:nvPr/>
          </p:nvSpPr>
          <p:spPr bwMode="auto">
            <a:xfrm rot="8716293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5"/>
            <p:cNvSpPr/>
            <p:nvPr/>
          </p:nvSpPr>
          <p:spPr bwMode="auto">
            <a:xfrm rot="8716293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6"/>
            <p:cNvSpPr/>
            <p:nvPr/>
          </p:nvSpPr>
          <p:spPr bwMode="auto">
            <a:xfrm rot="7484127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7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8"/>
            <p:cNvSpPr/>
            <p:nvPr/>
          </p:nvSpPr>
          <p:spPr bwMode="auto">
            <a:xfrm rot="8716293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49"/>
            <p:cNvSpPr/>
            <p:nvPr/>
          </p:nvSpPr>
          <p:spPr bwMode="auto">
            <a:xfrm rot="8716293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0"/>
            <p:cNvSpPr/>
            <p:nvPr/>
          </p:nvSpPr>
          <p:spPr bwMode="auto">
            <a:xfrm rot="8716293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1"/>
            <p:cNvSpPr/>
            <p:nvPr/>
          </p:nvSpPr>
          <p:spPr bwMode="auto">
            <a:xfrm rot="8716293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2"/>
            <p:cNvSpPr/>
            <p:nvPr/>
          </p:nvSpPr>
          <p:spPr bwMode="auto">
            <a:xfrm rot="8716293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3"/>
            <p:cNvSpPr/>
            <p:nvPr/>
          </p:nvSpPr>
          <p:spPr bwMode="auto">
            <a:xfrm rot="8716293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4"/>
            <p:cNvSpPr/>
            <p:nvPr/>
          </p:nvSpPr>
          <p:spPr bwMode="auto">
            <a:xfrm rot="8716293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5"/>
            <p:cNvSpPr/>
            <p:nvPr/>
          </p:nvSpPr>
          <p:spPr bwMode="auto">
            <a:xfrm rot="8716293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6"/>
            <p:cNvSpPr/>
            <p:nvPr/>
          </p:nvSpPr>
          <p:spPr bwMode="auto">
            <a:xfrm rot="8716293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7"/>
            <p:cNvSpPr/>
            <p:nvPr/>
          </p:nvSpPr>
          <p:spPr bwMode="auto">
            <a:xfrm rot="8716293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8"/>
            <p:cNvSpPr/>
            <p:nvPr/>
          </p:nvSpPr>
          <p:spPr bwMode="auto">
            <a:xfrm rot="8716293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59"/>
            <p:cNvSpPr/>
            <p:nvPr/>
          </p:nvSpPr>
          <p:spPr bwMode="auto">
            <a:xfrm rot="8716293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0"/>
            <p:cNvSpPr/>
            <p:nvPr/>
          </p:nvSpPr>
          <p:spPr bwMode="auto">
            <a:xfrm rot="8716293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1"/>
            <p:cNvSpPr/>
            <p:nvPr/>
          </p:nvSpPr>
          <p:spPr bwMode="auto">
            <a:xfrm rot="8716293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2"/>
            <p:cNvSpPr/>
            <p:nvPr/>
          </p:nvSpPr>
          <p:spPr bwMode="auto">
            <a:xfrm rot="8716293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3"/>
            <p:cNvSpPr/>
            <p:nvPr/>
          </p:nvSpPr>
          <p:spPr bwMode="auto">
            <a:xfrm rot="8716293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4"/>
            <p:cNvSpPr/>
            <p:nvPr/>
          </p:nvSpPr>
          <p:spPr bwMode="auto">
            <a:xfrm rot="8716293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5"/>
            <p:cNvSpPr/>
            <p:nvPr/>
          </p:nvSpPr>
          <p:spPr bwMode="auto">
            <a:xfrm rot="8716293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6"/>
            <p:cNvSpPr/>
            <p:nvPr/>
          </p:nvSpPr>
          <p:spPr bwMode="auto">
            <a:xfrm rot="8716293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7"/>
            <p:cNvSpPr/>
            <p:nvPr/>
          </p:nvSpPr>
          <p:spPr bwMode="auto">
            <a:xfrm rot="8716293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8716293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7484127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8716293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8716293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8716293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7484127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8716293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8716293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8716293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8716293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8716293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7484127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8716293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8716293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7484127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8716293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8716293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8716293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7484127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8716293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8716293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8716293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8716293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 extrusionOk="0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3189574" y="231224"/>
              <a:ext cx="290249" cy="221341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 extrusionOk="0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8716293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 extrusionOk="0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8716293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 extrusionOk="0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8716293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8716293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7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8"/>
            <p:cNvSpPr/>
            <p:nvPr/>
          </p:nvSpPr>
          <p:spPr bwMode="auto">
            <a:xfrm rot="7484127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89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0"/>
            <p:cNvSpPr/>
            <p:nvPr/>
          </p:nvSpPr>
          <p:spPr bwMode="auto">
            <a:xfrm rot="8716293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1"/>
            <p:cNvSpPr/>
            <p:nvPr/>
          </p:nvSpPr>
          <p:spPr bwMode="auto">
            <a:xfrm rot="8716293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2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3"/>
            <p:cNvSpPr/>
            <p:nvPr/>
          </p:nvSpPr>
          <p:spPr bwMode="auto">
            <a:xfrm rot="8716293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4"/>
            <p:cNvSpPr/>
            <p:nvPr/>
          </p:nvSpPr>
          <p:spPr bwMode="auto">
            <a:xfrm rot="8716293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5"/>
            <p:cNvSpPr/>
            <p:nvPr/>
          </p:nvSpPr>
          <p:spPr bwMode="auto">
            <a:xfrm rot="8716293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6"/>
            <p:cNvSpPr/>
            <p:nvPr/>
          </p:nvSpPr>
          <p:spPr bwMode="auto">
            <a:xfrm rot="8716293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7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8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399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0"/>
            <p:cNvSpPr/>
            <p:nvPr/>
          </p:nvSpPr>
          <p:spPr bwMode="auto">
            <a:xfrm rot="8716293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1"/>
            <p:cNvSpPr/>
            <p:nvPr/>
          </p:nvSpPr>
          <p:spPr bwMode="auto">
            <a:xfrm rot="8716293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2"/>
            <p:cNvSpPr/>
            <p:nvPr/>
          </p:nvSpPr>
          <p:spPr bwMode="auto">
            <a:xfrm rot="8716293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3"/>
            <p:cNvSpPr/>
            <p:nvPr/>
          </p:nvSpPr>
          <p:spPr bwMode="auto">
            <a:xfrm rot="8716293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4"/>
            <p:cNvSpPr/>
            <p:nvPr/>
          </p:nvSpPr>
          <p:spPr bwMode="auto">
            <a:xfrm rot="8716293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5"/>
            <p:cNvSpPr/>
            <p:nvPr/>
          </p:nvSpPr>
          <p:spPr bwMode="auto">
            <a:xfrm rot="8716293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6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407"/>
            <p:cNvSpPr/>
            <p:nvPr/>
          </p:nvSpPr>
          <p:spPr bwMode="auto">
            <a:xfrm rot="7484127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408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409"/>
            <p:cNvSpPr/>
            <p:nvPr/>
          </p:nvSpPr>
          <p:spPr bwMode="auto">
            <a:xfrm rot="8716293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410"/>
            <p:cNvSpPr/>
            <p:nvPr/>
          </p:nvSpPr>
          <p:spPr bwMode="auto">
            <a:xfrm rot="8716293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411"/>
            <p:cNvSpPr/>
            <p:nvPr/>
          </p:nvSpPr>
          <p:spPr bwMode="auto">
            <a:xfrm rot="8716293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412"/>
            <p:cNvSpPr/>
            <p:nvPr/>
          </p:nvSpPr>
          <p:spPr bwMode="auto">
            <a:xfrm rot="8716293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413"/>
            <p:cNvSpPr/>
            <p:nvPr/>
          </p:nvSpPr>
          <p:spPr bwMode="auto">
            <a:xfrm rot="8716293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414"/>
            <p:cNvSpPr/>
            <p:nvPr/>
          </p:nvSpPr>
          <p:spPr bwMode="auto">
            <a:xfrm rot="8716293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415"/>
            <p:cNvSpPr/>
            <p:nvPr/>
          </p:nvSpPr>
          <p:spPr bwMode="auto">
            <a:xfrm rot="8716293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416"/>
            <p:cNvSpPr/>
            <p:nvPr/>
          </p:nvSpPr>
          <p:spPr bwMode="auto">
            <a:xfrm rot="8716293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417"/>
            <p:cNvSpPr/>
            <p:nvPr/>
          </p:nvSpPr>
          <p:spPr bwMode="auto">
            <a:xfrm rot="8716293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418"/>
            <p:cNvSpPr/>
            <p:nvPr/>
          </p:nvSpPr>
          <p:spPr bwMode="auto">
            <a:xfrm rot="8716293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419"/>
            <p:cNvSpPr/>
            <p:nvPr/>
          </p:nvSpPr>
          <p:spPr bwMode="auto">
            <a:xfrm rot="8716293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420"/>
            <p:cNvSpPr/>
            <p:nvPr/>
          </p:nvSpPr>
          <p:spPr bwMode="auto">
            <a:xfrm rot="8716293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421"/>
            <p:cNvSpPr/>
            <p:nvPr/>
          </p:nvSpPr>
          <p:spPr bwMode="auto">
            <a:xfrm rot="8716293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422"/>
            <p:cNvSpPr/>
            <p:nvPr/>
          </p:nvSpPr>
          <p:spPr bwMode="auto">
            <a:xfrm rot="8716293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423"/>
            <p:cNvSpPr/>
            <p:nvPr/>
          </p:nvSpPr>
          <p:spPr bwMode="auto">
            <a:xfrm rot="8716293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424"/>
            <p:cNvSpPr/>
            <p:nvPr/>
          </p:nvSpPr>
          <p:spPr bwMode="auto">
            <a:xfrm rot="8716293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425"/>
            <p:cNvSpPr/>
            <p:nvPr/>
          </p:nvSpPr>
          <p:spPr bwMode="auto">
            <a:xfrm rot="8716293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426"/>
            <p:cNvSpPr/>
            <p:nvPr/>
          </p:nvSpPr>
          <p:spPr bwMode="auto">
            <a:xfrm rot="7484127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427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428"/>
            <p:cNvSpPr/>
            <p:nvPr/>
          </p:nvSpPr>
          <p:spPr bwMode="auto">
            <a:xfrm rot="8716293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429"/>
            <p:cNvSpPr/>
            <p:nvPr/>
          </p:nvSpPr>
          <p:spPr bwMode="auto">
            <a:xfrm rot="8716293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430"/>
            <p:cNvSpPr/>
            <p:nvPr/>
          </p:nvSpPr>
          <p:spPr bwMode="auto">
            <a:xfrm rot="8716293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431"/>
            <p:cNvSpPr/>
            <p:nvPr/>
          </p:nvSpPr>
          <p:spPr bwMode="auto">
            <a:xfrm rot="8716293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432"/>
            <p:cNvSpPr/>
            <p:nvPr/>
          </p:nvSpPr>
          <p:spPr bwMode="auto">
            <a:xfrm rot="8716293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433"/>
            <p:cNvSpPr/>
            <p:nvPr/>
          </p:nvSpPr>
          <p:spPr bwMode="auto">
            <a:xfrm rot="8716293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434"/>
            <p:cNvSpPr/>
            <p:nvPr/>
          </p:nvSpPr>
          <p:spPr bwMode="auto">
            <a:xfrm rot="8716293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435"/>
            <p:cNvSpPr/>
            <p:nvPr/>
          </p:nvSpPr>
          <p:spPr bwMode="auto">
            <a:xfrm rot="8716293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436"/>
            <p:cNvSpPr/>
            <p:nvPr/>
          </p:nvSpPr>
          <p:spPr bwMode="auto">
            <a:xfrm rot="8716293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437"/>
            <p:cNvSpPr/>
            <p:nvPr/>
          </p:nvSpPr>
          <p:spPr bwMode="auto">
            <a:xfrm rot="8716293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438"/>
            <p:cNvSpPr/>
            <p:nvPr/>
          </p:nvSpPr>
          <p:spPr bwMode="auto">
            <a:xfrm rot="8716293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439"/>
            <p:cNvSpPr/>
            <p:nvPr/>
          </p:nvSpPr>
          <p:spPr bwMode="auto">
            <a:xfrm rot="8716293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440"/>
            <p:cNvSpPr/>
            <p:nvPr/>
          </p:nvSpPr>
          <p:spPr bwMode="auto">
            <a:xfrm rot="8716293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441"/>
            <p:cNvSpPr/>
            <p:nvPr/>
          </p:nvSpPr>
          <p:spPr bwMode="auto">
            <a:xfrm rot="8716293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442"/>
            <p:cNvSpPr/>
            <p:nvPr/>
          </p:nvSpPr>
          <p:spPr bwMode="auto">
            <a:xfrm rot="8716293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443"/>
            <p:cNvSpPr/>
            <p:nvPr/>
          </p:nvSpPr>
          <p:spPr bwMode="auto">
            <a:xfrm rot="8716293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444"/>
            <p:cNvSpPr/>
            <p:nvPr/>
          </p:nvSpPr>
          <p:spPr bwMode="auto">
            <a:xfrm rot="7484127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445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446"/>
            <p:cNvSpPr/>
            <p:nvPr/>
          </p:nvSpPr>
          <p:spPr bwMode="auto">
            <a:xfrm rot="8716293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447"/>
            <p:cNvSpPr/>
            <p:nvPr/>
          </p:nvSpPr>
          <p:spPr bwMode="auto">
            <a:xfrm rot="8716293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448"/>
            <p:cNvSpPr/>
            <p:nvPr/>
          </p:nvSpPr>
          <p:spPr bwMode="auto">
            <a:xfrm rot="8716293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449"/>
            <p:cNvSpPr/>
            <p:nvPr/>
          </p:nvSpPr>
          <p:spPr bwMode="auto">
            <a:xfrm rot="8716293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450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451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452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453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454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455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456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457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458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459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460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461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462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463"/>
            <p:cNvSpPr/>
            <p:nvPr/>
          </p:nvSpPr>
          <p:spPr bwMode="auto">
            <a:xfrm rot="8716293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464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465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466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467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468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469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470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471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472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473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474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475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476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477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478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479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480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481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482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483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484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485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486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487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488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489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490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491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492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493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494"/>
            <p:cNvSpPr/>
            <p:nvPr/>
          </p:nvSpPr>
          <p:spPr bwMode="auto">
            <a:xfrm rot="8716293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495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496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497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498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499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500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501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502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503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504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505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506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507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508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509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510"/>
            <p:cNvSpPr/>
            <p:nvPr/>
          </p:nvSpPr>
          <p:spPr bwMode="auto">
            <a:xfrm rot="8716293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511"/>
            <p:cNvSpPr/>
            <p:nvPr/>
          </p:nvSpPr>
          <p:spPr bwMode="auto">
            <a:xfrm rot="8716293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512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513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2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1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517" name="Espace réservé du numéro de diapositive 516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Rayures / 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Graphiqu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21" name="Espace réservé pour une image  520"/>
          <p:cNvSpPr>
            <a:spLocks noGrp="1"/>
          </p:cNvSpPr>
          <p:nvPr>
            <p:ph type="pic" sz="quarter" idx="17"/>
          </p:nvPr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2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1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act &amp; Réseaux sociaux - Fond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hlinkClick r:id="rId2"/>
          </p:cNvPr>
          <p:cNvSpPr/>
          <p:nvPr userDrawn="1"/>
        </p:nvSpPr>
        <p:spPr bwMode="auto"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  <a:endParaRPr/>
          </a:p>
        </p:txBody>
      </p:sp>
      <p:pic>
        <p:nvPicPr>
          <p:cNvPr id="125" name="Graphique 124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126" name="Graphique 125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6894971" y="702273"/>
            <a:ext cx="360000" cy="360000"/>
          </a:xfrm>
          <a:prstGeom prst="rect">
            <a:avLst/>
          </a:prstGeom>
        </p:spPr>
      </p:pic>
      <p:sp>
        <p:nvSpPr>
          <p:cNvPr id="127" name="Rectangle 126">
            <a:hlinkClick r:id="rId4"/>
          </p:cNvPr>
          <p:cNvSpPr/>
          <p:nvPr userDrawn="1"/>
        </p:nvSpPr>
        <p:spPr bwMode="auto"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  <a:endParaRPr/>
          </a:p>
        </p:txBody>
      </p:sp>
      <p:sp>
        <p:nvSpPr>
          <p:cNvPr id="128" name="Rectangle 127">
            <a:hlinkClick r:id="rId6"/>
          </p:cNvPr>
          <p:cNvSpPr/>
          <p:nvPr userDrawn="1"/>
        </p:nvSpPr>
        <p:spPr bwMode="auto"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@universitedebordeaux</a:t>
            </a:r>
            <a:endParaRPr/>
          </a:p>
        </p:txBody>
      </p:sp>
      <p:pic>
        <p:nvPicPr>
          <p:cNvPr id="129" name="Graphique 128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2736022" y="1735318"/>
            <a:ext cx="360000" cy="360000"/>
          </a:xfrm>
          <a:prstGeom prst="rect">
            <a:avLst/>
          </a:prstGeom>
        </p:spPr>
      </p:pic>
      <p:pic>
        <p:nvPicPr>
          <p:cNvPr id="130" name="Graphique 129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131" name="Graphique 130">
            <a:hlinkClick r:id="rId10"/>
          </p:cNvPr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132" name="Rectangle 131">
            <a:hlinkClick r:id="rId10"/>
          </p:cNvPr>
          <p:cNvSpPr/>
          <p:nvPr userDrawn="1"/>
        </p:nvSpPr>
        <p:spPr bwMode="auto"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www.u-bordeaux.fr</a:t>
            </a:r>
            <a:endParaRPr/>
          </a:p>
        </p:txBody>
      </p:sp>
      <p:pic>
        <p:nvPicPr>
          <p:cNvPr id="133" name="Graphique 132">
            <a:hlinkClick r:id="rId12"/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 bwMode="auto">
          <a:xfrm>
            <a:off x="6060942" y="1735318"/>
            <a:ext cx="360000" cy="360000"/>
          </a:xfrm>
          <a:prstGeom prst="rect">
            <a:avLst/>
          </a:prstGeom>
        </p:spPr>
      </p:pic>
      <p:pic>
        <p:nvPicPr>
          <p:cNvPr id="134" name="Graphique 133"/>
          <p:cNvPicPr>
            <a:picLocks noChangeAspect="1"/>
          </p:cNvPicPr>
          <p:nvPr userDrawn="1"/>
        </p:nvPicPr>
        <p:blipFill>
          <a:blip r:embed="rId14"/>
          <a:stretch/>
        </p:blipFill>
        <p:spPr bwMode="auto">
          <a:xfrm>
            <a:off x="4400221" y="1735318"/>
            <a:ext cx="360000" cy="360000"/>
          </a:xfrm>
          <a:prstGeom prst="rect">
            <a:avLst/>
          </a:prstGeom>
        </p:spPr>
      </p:pic>
      <p:sp>
        <p:nvSpPr>
          <p:cNvPr id="135" name="Rectangle 134"/>
          <p:cNvSpPr/>
          <p:nvPr userDrawn="1"/>
        </p:nvSpPr>
        <p:spPr bwMode="auto"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Appli mobile U&amp;me</a:t>
            </a:r>
            <a:endParaRPr/>
          </a:p>
        </p:txBody>
      </p:sp>
      <p:sp>
        <p:nvSpPr>
          <p:cNvPr id="136" name="Rectangle 135"/>
          <p:cNvSpPr/>
          <p:nvPr userDrawn="1"/>
        </p:nvSpPr>
        <p:spPr bwMode="auto">
          <a:xfrm>
            <a:off x="5780491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  <a:endParaRPr/>
          </a:p>
        </p:txBody>
      </p:sp>
      <p:sp>
        <p:nvSpPr>
          <p:cNvPr id="137" name="Rectangle 136">
            <a:hlinkClick r:id="rId8"/>
          </p:cNvPr>
          <p:cNvSpPr/>
          <p:nvPr userDrawn="1"/>
        </p:nvSpPr>
        <p:spPr bwMode="auto"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@universitedebordeaux</a:t>
            </a:r>
            <a:endParaRPr/>
          </a:p>
        </p:txBody>
      </p:sp>
      <p:pic>
        <p:nvPicPr>
          <p:cNvPr id="139" name="Graphique 138"/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3242261" y="3601712"/>
            <a:ext cx="2659479" cy="793651"/>
          </a:xfrm>
          <a:prstGeom prst="rect">
            <a:avLst/>
          </a:prstGeom>
        </p:spPr>
      </p:pic>
      <p:sp>
        <p:nvSpPr>
          <p:cNvPr id="141" name="Espace réservé du texte 14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defRPr lang="fr-FR" sz="1600" b="1">
                <a:solidFill>
                  <a:schemeClr val="bg1"/>
                </a:solidFill>
              </a:defRPr>
            </a:lvl1pPr>
          </a:lstStyle>
          <a:p>
            <a:pPr marL="0" lvl="0" algn="ctr" defTabSz="457200">
              <a:defRPr/>
            </a:pPr>
            <a:r>
              <a:rPr lang="fr-FR"/>
              <a:t>Message / remerciement</a:t>
            </a:r>
            <a:endParaRPr/>
          </a:p>
        </p:txBody>
      </p:sp>
      <p:sp>
        <p:nvSpPr>
          <p:cNvPr id="144" name="Espace réservé du texte 143"/>
          <p:cNvSpPr>
            <a:spLocks noGrp="1"/>
          </p:cNvSpPr>
          <p:nvPr>
            <p:ph type="body" sz="quarter" idx="13"/>
          </p:nvPr>
        </p:nvSpPr>
        <p:spPr bwMode="auto"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 extrusionOk="0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grpSp>
        <p:nvGrpSpPr>
          <p:cNvPr id="267" name="Groupe 266"/>
          <p:cNvGrpSpPr/>
          <p:nvPr userDrawn="1"/>
        </p:nvGrpSpPr>
        <p:grpSpPr bwMode="auto">
          <a:xfrm flipV="1">
            <a:off x="-91484" y="12467"/>
            <a:ext cx="1008300" cy="5190499"/>
            <a:chOff x="-91484" y="-57105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268" name="Forme libre : forme 267"/>
            <p:cNvSpPr/>
            <p:nvPr/>
          </p:nvSpPr>
          <p:spPr bwMode="auto">
            <a:xfrm rot="8716293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8716293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7484127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7484127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8716293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8716293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act &amp; Réseaux sociaux - Fond clair">
    <p:bg>
      <p:bgPr>
        <a:solidFill>
          <a:srgbClr val="3A1B0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" name="Forme libre : forme 139"/>
          <p:cNvSpPr/>
          <p:nvPr userDrawn="1"/>
        </p:nvSpPr>
        <p:spPr bwMode="auto">
          <a:xfrm>
            <a:off x="448701" y="0"/>
            <a:ext cx="8695299" cy="5143500"/>
          </a:xfrm>
          <a:custGeom>
            <a:avLst/>
            <a:gdLst>
              <a:gd name="connsiteX0" fmla="*/ 0 w 8695299"/>
              <a:gd name="connsiteY0" fmla="*/ 0 h 5143500"/>
              <a:gd name="connsiteX1" fmla="*/ 8695299 w 8695299"/>
              <a:gd name="connsiteY1" fmla="*/ 0 h 5143500"/>
              <a:gd name="connsiteX2" fmla="*/ 8695299 w 8695299"/>
              <a:gd name="connsiteY2" fmla="*/ 5143500 h 5143500"/>
              <a:gd name="connsiteX3" fmla="*/ 444304 w 8695299"/>
              <a:gd name="connsiteY3" fmla="*/ 5143500 h 5143500"/>
              <a:gd name="connsiteX4" fmla="*/ 171091 w 8695299"/>
              <a:gd name="connsiteY4" fmla="*/ 1980633 h 5143500"/>
              <a:gd name="connsiteX5" fmla="*/ 443837 w 8695299"/>
              <a:gd name="connsiteY5" fmla="*/ 1 h 5143500"/>
              <a:gd name="connsiteX6" fmla="*/ 262116 w 8695299"/>
              <a:gd name="connsiteY6" fmla="*/ 1 h 5143500"/>
              <a:gd name="connsiteX7" fmla="*/ 0 w 8695299"/>
              <a:gd name="connsiteY7" fmla="*/ 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95299" h="5143500" extrusionOk="0">
                <a:moveTo>
                  <a:pt x="0" y="0"/>
                </a:moveTo>
                <a:lnTo>
                  <a:pt x="8695299" y="0"/>
                </a:lnTo>
                <a:lnTo>
                  <a:pt x="8695299" y="5143500"/>
                </a:lnTo>
                <a:lnTo>
                  <a:pt x="444304" y="5143500"/>
                </a:lnTo>
                <a:lnTo>
                  <a:pt x="171091" y="1980633"/>
                </a:lnTo>
                <a:lnTo>
                  <a:pt x="443837" y="1"/>
                </a:lnTo>
                <a:lnTo>
                  <a:pt x="262116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192" name="Graphique 27"/>
          <p:cNvGrpSpPr/>
          <p:nvPr userDrawn="1"/>
        </p:nvGrpSpPr>
        <p:grpSpPr bwMode="auto">
          <a:xfrm>
            <a:off x="3242261" y="3601712"/>
            <a:ext cx="2666014" cy="795600"/>
            <a:chOff x="5898130" y="3867908"/>
            <a:chExt cx="2666014" cy="795600"/>
          </a:xfrm>
        </p:grpSpPr>
        <p:sp>
          <p:nvSpPr>
            <p:cNvPr id="193" name="Forme libre : forme 192"/>
            <p:cNvSpPr/>
            <p:nvPr/>
          </p:nvSpPr>
          <p:spPr bwMode="auto">
            <a:xfrm>
              <a:off x="5898130" y="4006913"/>
              <a:ext cx="93070" cy="153115"/>
            </a:xfrm>
            <a:custGeom>
              <a:avLst/>
              <a:gdLst>
                <a:gd name="connsiteX0" fmla="*/ 93671 w 93070"/>
                <a:gd name="connsiteY0" fmla="*/ 33025 h 153115"/>
                <a:gd name="connsiteX1" fmla="*/ 93671 w 93070"/>
                <a:gd name="connsiteY1" fmla="*/ 137203 h 153115"/>
                <a:gd name="connsiteX2" fmla="*/ 53440 w 93070"/>
                <a:gd name="connsiteY2" fmla="*/ 153115 h 153115"/>
                <a:gd name="connsiteX3" fmla="*/ 53440 w 93070"/>
                <a:gd name="connsiteY3" fmla="*/ 45935 h 153115"/>
                <a:gd name="connsiteX4" fmla="*/ 53440 w 93070"/>
                <a:gd name="connsiteY4" fmla="*/ 43233 h 153115"/>
                <a:gd name="connsiteX5" fmla="*/ 39930 w 93070"/>
                <a:gd name="connsiteY5" fmla="*/ 33025 h 153115"/>
                <a:gd name="connsiteX6" fmla="*/ 0 w 93070"/>
                <a:gd name="connsiteY6" fmla="*/ 33025 h 153115"/>
                <a:gd name="connsiteX7" fmla="*/ 0 w 93070"/>
                <a:gd name="connsiteY7" fmla="*/ 0 h 153115"/>
                <a:gd name="connsiteX8" fmla="*/ 56142 w 93070"/>
                <a:gd name="connsiteY8" fmla="*/ 0 h 153115"/>
                <a:gd name="connsiteX9" fmla="*/ 93671 w 93070"/>
                <a:gd name="connsiteY9" fmla="*/ 33025 h 15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070" h="153115" extrusionOk="0">
                  <a:moveTo>
                    <a:pt x="93671" y="33025"/>
                  </a:moveTo>
                  <a:lnTo>
                    <a:pt x="93671" y="137203"/>
                  </a:lnTo>
                  <a:lnTo>
                    <a:pt x="53440" y="153115"/>
                  </a:lnTo>
                  <a:lnTo>
                    <a:pt x="53440" y="45935"/>
                  </a:lnTo>
                  <a:cubicBezTo>
                    <a:pt x="53440" y="45034"/>
                    <a:pt x="53440" y="44133"/>
                    <a:pt x="53440" y="43233"/>
                  </a:cubicBezTo>
                  <a:cubicBezTo>
                    <a:pt x="52540" y="36628"/>
                    <a:pt x="46535" y="32124"/>
                    <a:pt x="39930" y="33025"/>
                  </a:cubicBezTo>
                  <a:lnTo>
                    <a:pt x="0" y="33025"/>
                  </a:lnTo>
                  <a:lnTo>
                    <a:pt x="0" y="0"/>
                  </a:lnTo>
                  <a:lnTo>
                    <a:pt x="56142" y="0"/>
                  </a:lnTo>
                  <a:cubicBezTo>
                    <a:pt x="80461" y="0"/>
                    <a:pt x="93671" y="10508"/>
                    <a:pt x="93671" y="330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>
              <a:off x="7134164" y="4001471"/>
              <a:ext cx="171129" cy="165125"/>
            </a:xfrm>
            <a:custGeom>
              <a:avLst/>
              <a:gdLst>
                <a:gd name="connsiteX0" fmla="*/ 171730 w 171129"/>
                <a:gd name="connsiteY0" fmla="*/ 58282 h 165124"/>
                <a:gd name="connsiteX1" fmla="*/ 171730 w 171129"/>
                <a:gd name="connsiteY1" fmla="*/ 62185 h 165124"/>
                <a:gd name="connsiteX2" fmla="*/ 130899 w 171129"/>
                <a:gd name="connsiteY2" fmla="*/ 64587 h 165124"/>
                <a:gd name="connsiteX3" fmla="*/ 130899 w 171129"/>
                <a:gd name="connsiteY3" fmla="*/ 53778 h 165124"/>
                <a:gd name="connsiteX4" fmla="*/ 108682 w 171129"/>
                <a:gd name="connsiteY4" fmla="*/ 26458 h 165124"/>
                <a:gd name="connsiteX5" fmla="*/ 73556 w 171129"/>
                <a:gd name="connsiteY5" fmla="*/ 84101 h 165124"/>
                <a:gd name="connsiteX6" fmla="*/ 73556 w 171129"/>
                <a:gd name="connsiteY6" fmla="*/ 140844 h 165124"/>
                <a:gd name="connsiteX7" fmla="*/ 33926 w 171129"/>
                <a:gd name="connsiteY7" fmla="*/ 167864 h 165124"/>
                <a:gd name="connsiteX8" fmla="*/ 33926 w 171129"/>
                <a:gd name="connsiteY8" fmla="*/ 30061 h 165124"/>
                <a:gd name="connsiteX9" fmla="*/ 0 w 171129"/>
                <a:gd name="connsiteY9" fmla="*/ 30061 h 165124"/>
                <a:gd name="connsiteX10" fmla="*/ 0 w 171129"/>
                <a:gd name="connsiteY10" fmla="*/ 939 h 165124"/>
                <a:gd name="connsiteX11" fmla="*/ 69052 w 171129"/>
                <a:gd name="connsiteY11" fmla="*/ 939 h 165124"/>
                <a:gd name="connsiteX12" fmla="*/ 69052 w 171129"/>
                <a:gd name="connsiteY12" fmla="*/ 49575 h 165124"/>
                <a:gd name="connsiteX13" fmla="*/ 69953 w 171129"/>
                <a:gd name="connsiteY13" fmla="*/ 49575 h 165124"/>
                <a:gd name="connsiteX14" fmla="*/ 101477 w 171129"/>
                <a:gd name="connsiteY14" fmla="*/ 3941 h 165124"/>
                <a:gd name="connsiteX15" fmla="*/ 122192 w 171129"/>
                <a:gd name="connsiteY15" fmla="*/ 38 h 165124"/>
                <a:gd name="connsiteX16" fmla="*/ 171730 w 171129"/>
                <a:gd name="connsiteY16" fmla="*/ 58282 h 1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129" h="165124" extrusionOk="0">
                  <a:moveTo>
                    <a:pt x="171730" y="58282"/>
                  </a:moveTo>
                  <a:lnTo>
                    <a:pt x="171730" y="62185"/>
                  </a:lnTo>
                  <a:lnTo>
                    <a:pt x="130899" y="64587"/>
                  </a:lnTo>
                  <a:lnTo>
                    <a:pt x="130899" y="53778"/>
                  </a:lnTo>
                  <a:cubicBezTo>
                    <a:pt x="130899" y="37566"/>
                    <a:pt x="121592" y="26458"/>
                    <a:pt x="108682" y="26458"/>
                  </a:cubicBezTo>
                  <a:cubicBezTo>
                    <a:pt x="89468" y="26458"/>
                    <a:pt x="73556" y="51977"/>
                    <a:pt x="73556" y="84101"/>
                  </a:cubicBezTo>
                  <a:lnTo>
                    <a:pt x="73556" y="140844"/>
                  </a:lnTo>
                  <a:lnTo>
                    <a:pt x="33926" y="167864"/>
                  </a:lnTo>
                  <a:lnTo>
                    <a:pt x="33926" y="30061"/>
                  </a:lnTo>
                  <a:lnTo>
                    <a:pt x="0" y="30061"/>
                  </a:lnTo>
                  <a:lnTo>
                    <a:pt x="0" y="939"/>
                  </a:lnTo>
                  <a:lnTo>
                    <a:pt x="69052" y="939"/>
                  </a:lnTo>
                  <a:lnTo>
                    <a:pt x="69052" y="49575"/>
                  </a:lnTo>
                  <a:lnTo>
                    <a:pt x="69953" y="49575"/>
                  </a:lnTo>
                  <a:cubicBezTo>
                    <a:pt x="79560" y="21054"/>
                    <a:pt x="87066" y="9945"/>
                    <a:pt x="101477" y="3941"/>
                  </a:cubicBezTo>
                  <a:cubicBezTo>
                    <a:pt x="108082" y="1239"/>
                    <a:pt x="114987" y="-262"/>
                    <a:pt x="122192" y="38"/>
                  </a:cubicBezTo>
                  <a:cubicBezTo>
                    <a:pt x="153116" y="-563"/>
                    <a:pt x="171730" y="21054"/>
                    <a:pt x="171730" y="58282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>
              <a:off x="7993113" y="3867608"/>
              <a:ext cx="123093" cy="90068"/>
            </a:xfrm>
            <a:custGeom>
              <a:avLst/>
              <a:gdLst>
                <a:gd name="connsiteX0" fmla="*/ 108382 w 123092"/>
                <a:gd name="connsiteY0" fmla="*/ 45634 h 90067"/>
                <a:gd name="connsiteX1" fmla="*/ 108682 w 123092"/>
                <a:gd name="connsiteY1" fmla="*/ 45634 h 90067"/>
                <a:gd name="connsiteX2" fmla="*/ 3903 w 123092"/>
                <a:gd name="connsiteY2" fmla="*/ 90969 h 90067"/>
                <a:gd name="connsiteX3" fmla="*/ 0 w 123092"/>
                <a:gd name="connsiteY3" fmla="*/ 85565 h 90067"/>
                <a:gd name="connsiteX4" fmla="*/ 71154 w 123092"/>
                <a:gd name="connsiteY4" fmla="*/ 18614 h 90067"/>
                <a:gd name="connsiteX5" fmla="*/ 107181 w 123092"/>
                <a:gd name="connsiteY5" fmla="*/ 0 h 90067"/>
                <a:gd name="connsiteX6" fmla="*/ 125795 w 123092"/>
                <a:gd name="connsiteY6" fmla="*/ 22217 h 90067"/>
                <a:gd name="connsiteX7" fmla="*/ 108382 w 123092"/>
                <a:gd name="connsiteY7" fmla="*/ 45634 h 9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092" h="90067" extrusionOk="0">
                  <a:moveTo>
                    <a:pt x="108382" y="45634"/>
                  </a:moveTo>
                  <a:lnTo>
                    <a:pt x="108682" y="45634"/>
                  </a:lnTo>
                  <a:lnTo>
                    <a:pt x="3903" y="90969"/>
                  </a:lnTo>
                  <a:lnTo>
                    <a:pt x="0" y="85565"/>
                  </a:lnTo>
                  <a:lnTo>
                    <a:pt x="71154" y="18614"/>
                  </a:lnTo>
                  <a:cubicBezTo>
                    <a:pt x="80161" y="8106"/>
                    <a:pt x="93070" y="1501"/>
                    <a:pt x="107181" y="0"/>
                  </a:cubicBezTo>
                  <a:cubicBezTo>
                    <a:pt x="121592" y="0"/>
                    <a:pt x="125795" y="12610"/>
                    <a:pt x="125795" y="22217"/>
                  </a:cubicBezTo>
                  <a:cubicBezTo>
                    <a:pt x="124894" y="32725"/>
                    <a:pt x="117989" y="41431"/>
                    <a:pt x="108382" y="4563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>
              <a:off x="6523803" y="3918346"/>
              <a:ext cx="36027" cy="36027"/>
            </a:xfrm>
            <a:custGeom>
              <a:avLst/>
              <a:gdLst>
                <a:gd name="connsiteX0" fmla="*/ 32725 w 36027"/>
                <a:gd name="connsiteY0" fmla="*/ 32725 h 36027"/>
                <a:gd name="connsiteX1" fmla="*/ 19215 w 36027"/>
                <a:gd name="connsiteY1" fmla="*/ 38429 h 36027"/>
                <a:gd name="connsiteX2" fmla="*/ 5704 w 36027"/>
                <a:gd name="connsiteY2" fmla="*/ 33025 h 36027"/>
                <a:gd name="connsiteX3" fmla="*/ 0 w 36027"/>
                <a:gd name="connsiteY3" fmla="*/ 19515 h 36027"/>
                <a:gd name="connsiteX4" fmla="*/ 0 w 36027"/>
                <a:gd name="connsiteY4" fmla="*/ 19214 h 36027"/>
                <a:gd name="connsiteX5" fmla="*/ 5704 w 36027"/>
                <a:gd name="connsiteY5" fmla="*/ 5704 h 36027"/>
                <a:gd name="connsiteX6" fmla="*/ 19215 w 36027"/>
                <a:gd name="connsiteY6" fmla="*/ 0 h 36027"/>
                <a:gd name="connsiteX7" fmla="*/ 32725 w 36027"/>
                <a:gd name="connsiteY7" fmla="*/ 5704 h 36027"/>
                <a:gd name="connsiteX8" fmla="*/ 32725 w 36027"/>
                <a:gd name="connsiteY8" fmla="*/ 32725 h 3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27" h="36027" extrusionOk="0">
                  <a:moveTo>
                    <a:pt x="32725" y="32725"/>
                  </a:moveTo>
                  <a:cubicBezTo>
                    <a:pt x="29122" y="36327"/>
                    <a:pt x="24318" y="38429"/>
                    <a:pt x="19215" y="38429"/>
                  </a:cubicBezTo>
                  <a:cubicBezTo>
                    <a:pt x="14111" y="38429"/>
                    <a:pt x="9307" y="36628"/>
                    <a:pt x="5704" y="33025"/>
                  </a:cubicBezTo>
                  <a:cubicBezTo>
                    <a:pt x="2102" y="29422"/>
                    <a:pt x="0" y="24619"/>
                    <a:pt x="0" y="19515"/>
                  </a:cubicBezTo>
                  <a:lnTo>
                    <a:pt x="0" y="19214"/>
                  </a:lnTo>
                  <a:cubicBezTo>
                    <a:pt x="0" y="14111"/>
                    <a:pt x="2102" y="9307"/>
                    <a:pt x="5704" y="5704"/>
                  </a:cubicBezTo>
                  <a:cubicBezTo>
                    <a:pt x="9307" y="2102"/>
                    <a:pt x="14111" y="0"/>
                    <a:pt x="19215" y="0"/>
                  </a:cubicBezTo>
                  <a:cubicBezTo>
                    <a:pt x="24318" y="0"/>
                    <a:pt x="29122" y="2102"/>
                    <a:pt x="32725" y="5704"/>
                  </a:cubicBezTo>
                  <a:cubicBezTo>
                    <a:pt x="40230" y="12910"/>
                    <a:pt x="40230" y="25219"/>
                    <a:pt x="32725" y="327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>
              <a:off x="6763083" y="4006913"/>
              <a:ext cx="120091" cy="117088"/>
            </a:xfrm>
            <a:custGeom>
              <a:avLst/>
              <a:gdLst>
                <a:gd name="connsiteX0" fmla="*/ 122793 w 120090"/>
                <a:gd name="connsiteY0" fmla="*/ 0 h 117088"/>
                <a:gd name="connsiteX1" fmla="*/ 122793 w 120090"/>
                <a:gd name="connsiteY1" fmla="*/ 33325 h 117088"/>
                <a:gd name="connsiteX2" fmla="*/ 83763 w 120090"/>
                <a:gd name="connsiteY2" fmla="*/ 33325 h 117088"/>
                <a:gd name="connsiteX3" fmla="*/ 54641 w 120090"/>
                <a:gd name="connsiteY3" fmla="*/ 117989 h 117088"/>
                <a:gd name="connsiteX4" fmla="*/ 28822 w 120090"/>
                <a:gd name="connsiteY4" fmla="*/ 69953 h 117088"/>
                <a:gd name="connsiteX5" fmla="*/ 42032 w 120090"/>
                <a:gd name="connsiteY5" fmla="*/ 33325 h 117088"/>
                <a:gd name="connsiteX6" fmla="*/ 0 w 120090"/>
                <a:gd name="connsiteY6" fmla="*/ 33325 h 117088"/>
                <a:gd name="connsiteX7" fmla="*/ 0 w 120090"/>
                <a:gd name="connsiteY7" fmla="*/ 0 h 11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7088" extrusionOk="0">
                  <a:moveTo>
                    <a:pt x="122793" y="0"/>
                  </a:moveTo>
                  <a:lnTo>
                    <a:pt x="122793" y="33325"/>
                  </a:lnTo>
                  <a:lnTo>
                    <a:pt x="83763" y="33325"/>
                  </a:lnTo>
                  <a:lnTo>
                    <a:pt x="54641" y="117989"/>
                  </a:lnTo>
                  <a:lnTo>
                    <a:pt x="28822" y="69953"/>
                  </a:lnTo>
                  <a:lnTo>
                    <a:pt x="42032" y="33325"/>
                  </a:lnTo>
                  <a:lnTo>
                    <a:pt x="0" y="33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>
              <a:off x="7314421" y="4184121"/>
              <a:ext cx="120091" cy="114086"/>
            </a:xfrm>
            <a:custGeom>
              <a:avLst/>
              <a:gdLst>
                <a:gd name="connsiteX0" fmla="*/ 121170 w 120090"/>
                <a:gd name="connsiteY0" fmla="*/ 114311 h 114086"/>
                <a:gd name="connsiteX1" fmla="*/ 118168 w 120090"/>
                <a:gd name="connsiteY1" fmla="*/ 114311 h 114086"/>
                <a:gd name="connsiteX2" fmla="*/ 179 w 120090"/>
                <a:gd name="connsiteY2" fmla="*/ 33250 h 114086"/>
                <a:gd name="connsiteX3" fmla="*/ 26899 w 120090"/>
                <a:gd name="connsiteY3" fmla="*/ 225 h 114086"/>
                <a:gd name="connsiteX4" fmla="*/ 32603 w 120090"/>
                <a:gd name="connsiteY4" fmla="*/ 225 h 114086"/>
                <a:gd name="connsiteX5" fmla="*/ 59324 w 120090"/>
                <a:gd name="connsiteY5" fmla="*/ 25144 h 114086"/>
                <a:gd name="connsiteX6" fmla="*/ 39208 w 120090"/>
                <a:gd name="connsiteY6" fmla="*/ 52164 h 114086"/>
                <a:gd name="connsiteX7" fmla="*/ 121170 w 120090"/>
                <a:gd name="connsiteY7" fmla="*/ 114311 h 11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4086" extrusionOk="0">
                  <a:moveTo>
                    <a:pt x="121170" y="114311"/>
                  </a:moveTo>
                  <a:lnTo>
                    <a:pt x="118168" y="114311"/>
                  </a:lnTo>
                  <a:cubicBezTo>
                    <a:pt x="46114" y="114311"/>
                    <a:pt x="179" y="65675"/>
                    <a:pt x="179" y="33250"/>
                  </a:cubicBezTo>
                  <a:cubicBezTo>
                    <a:pt x="-1622" y="16738"/>
                    <a:pt x="10387" y="2027"/>
                    <a:pt x="26899" y="225"/>
                  </a:cubicBezTo>
                  <a:cubicBezTo>
                    <a:pt x="28700" y="-75"/>
                    <a:pt x="30802" y="-75"/>
                    <a:pt x="32603" y="225"/>
                  </a:cubicBezTo>
                  <a:cubicBezTo>
                    <a:pt x="46414" y="1426"/>
                    <a:pt x="57222" y="11934"/>
                    <a:pt x="59324" y="25144"/>
                  </a:cubicBezTo>
                  <a:cubicBezTo>
                    <a:pt x="59924" y="37753"/>
                    <a:pt x="51518" y="48862"/>
                    <a:pt x="39208" y="52164"/>
                  </a:cubicBezTo>
                  <a:lnTo>
                    <a:pt x="121170" y="114311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>
              <a:off x="7744225" y="4120699"/>
              <a:ext cx="147111" cy="177134"/>
            </a:xfrm>
            <a:custGeom>
              <a:avLst/>
              <a:gdLst>
                <a:gd name="connsiteX0" fmla="*/ 148312 w 147111"/>
                <a:gd name="connsiteY0" fmla="*/ 137504 h 177133"/>
                <a:gd name="connsiteX1" fmla="*/ 148312 w 147111"/>
                <a:gd name="connsiteY1" fmla="*/ 140506 h 177133"/>
                <a:gd name="connsiteX2" fmla="*/ 49838 w 147111"/>
                <a:gd name="connsiteY2" fmla="*/ 178935 h 177133"/>
                <a:gd name="connsiteX3" fmla="*/ 12910 w 147111"/>
                <a:gd name="connsiteY3" fmla="*/ 163924 h 177133"/>
                <a:gd name="connsiteX4" fmla="*/ 0 w 147111"/>
                <a:gd name="connsiteY4" fmla="*/ 112285 h 177133"/>
                <a:gd name="connsiteX5" fmla="*/ 0 w 147111"/>
                <a:gd name="connsiteY5" fmla="*/ 20716 h 177133"/>
                <a:gd name="connsiteX6" fmla="*/ 39930 w 147111"/>
                <a:gd name="connsiteY6" fmla="*/ 0 h 177133"/>
                <a:gd name="connsiteX7" fmla="*/ 40531 w 147111"/>
                <a:gd name="connsiteY7" fmla="*/ 83763 h 177133"/>
                <a:gd name="connsiteX8" fmla="*/ 47736 w 147111"/>
                <a:gd name="connsiteY8" fmla="*/ 133601 h 177133"/>
                <a:gd name="connsiteX9" fmla="*/ 83763 w 147111"/>
                <a:gd name="connsiteY9" fmla="*/ 153416 h 177133"/>
                <a:gd name="connsiteX10" fmla="*/ 110784 w 147111"/>
                <a:gd name="connsiteY10" fmla="*/ 148612 h 177133"/>
                <a:gd name="connsiteX11" fmla="*/ 147711 w 147111"/>
                <a:gd name="connsiteY11" fmla="*/ 133601 h 177133"/>
                <a:gd name="connsiteX12" fmla="*/ 148312 w 147111"/>
                <a:gd name="connsiteY12" fmla="*/ 137504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111" h="177133" extrusionOk="0">
                  <a:moveTo>
                    <a:pt x="148312" y="137504"/>
                  </a:moveTo>
                  <a:lnTo>
                    <a:pt x="148312" y="140506"/>
                  </a:lnTo>
                  <a:cubicBezTo>
                    <a:pt x="116488" y="167827"/>
                    <a:pt x="74756" y="177434"/>
                    <a:pt x="49838" y="178935"/>
                  </a:cubicBezTo>
                  <a:cubicBezTo>
                    <a:pt x="36027" y="179836"/>
                    <a:pt x="22517" y="173831"/>
                    <a:pt x="12910" y="163924"/>
                  </a:cubicBezTo>
                  <a:cubicBezTo>
                    <a:pt x="2702" y="154016"/>
                    <a:pt x="0" y="136903"/>
                    <a:pt x="0" y="112285"/>
                  </a:cubicBezTo>
                  <a:lnTo>
                    <a:pt x="0" y="20716"/>
                  </a:lnTo>
                  <a:lnTo>
                    <a:pt x="39930" y="0"/>
                  </a:lnTo>
                  <a:lnTo>
                    <a:pt x="40531" y="83763"/>
                  </a:lnTo>
                  <a:cubicBezTo>
                    <a:pt x="39630" y="100576"/>
                    <a:pt x="42332" y="117689"/>
                    <a:pt x="47736" y="133601"/>
                  </a:cubicBezTo>
                  <a:cubicBezTo>
                    <a:pt x="52540" y="146811"/>
                    <a:pt x="64849" y="153416"/>
                    <a:pt x="83763" y="153416"/>
                  </a:cubicBezTo>
                  <a:cubicBezTo>
                    <a:pt x="93070" y="153115"/>
                    <a:pt x="102077" y="151314"/>
                    <a:pt x="110784" y="148612"/>
                  </a:cubicBezTo>
                  <a:cubicBezTo>
                    <a:pt x="123393" y="144709"/>
                    <a:pt x="135702" y="139605"/>
                    <a:pt x="147711" y="133601"/>
                  </a:cubicBezTo>
                  <a:cubicBezTo>
                    <a:pt x="148012" y="134802"/>
                    <a:pt x="148312" y="136303"/>
                    <a:pt x="148312" y="13750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 extrusionOk="0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 extrusionOk="0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 extrusionOk="0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 extrusionOk="0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 extrusionOk="0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 extrusionOk="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 extrusionOk="0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 extrusionOk="0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 extrusionOk="0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 extrusionOk="0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 extrusionOk="0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 extrusionOk="0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 extrusionOk="0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 extrusionOk="0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 extrusionOk="0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 extrusionOk="0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 extrusionOk="0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 extrusionOk="0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 extrusionOk="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 extrusionOk="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 extrusionOk="0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 extrusionOk="0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 extrusionOk="0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 extrusionOk="0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 extrusionOk="0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 extrusionOk="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 extrusionOk="0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 extrusionOk="0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 extrusionOk="0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 extrusionOk="0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 extrusionOk="0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 extrusionOk="0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 extrusionOk="0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 extrusionOk="0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 extrusionOk="0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 extrusionOk="0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 extrusionOk="0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 extrusionOk="0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 extrusionOk="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 extrusionOk="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>
              <a:off x="6495581" y="4006913"/>
              <a:ext cx="66050" cy="144109"/>
            </a:xfrm>
            <a:custGeom>
              <a:avLst/>
              <a:gdLst>
                <a:gd name="connsiteX0" fmla="*/ 68151 w 66049"/>
                <a:gd name="connsiteY0" fmla="*/ 0 h 144108"/>
                <a:gd name="connsiteX1" fmla="*/ 68151 w 66049"/>
                <a:gd name="connsiteY1" fmla="*/ 144409 h 144108"/>
                <a:gd name="connsiteX2" fmla="*/ 28522 w 66049"/>
                <a:gd name="connsiteY2" fmla="*/ 106280 h 144108"/>
                <a:gd name="connsiteX3" fmla="*/ 28522 w 66049"/>
                <a:gd name="connsiteY3" fmla="*/ 10808 h 144108"/>
                <a:gd name="connsiteX4" fmla="*/ 0 w 66049"/>
                <a:gd name="connsiteY4" fmla="*/ 10808 h 144108"/>
                <a:gd name="connsiteX5" fmla="*/ 0 w 66049"/>
                <a:gd name="connsiteY5" fmla="*/ 1501 h 144108"/>
                <a:gd name="connsiteX6" fmla="*/ 68151 w 66049"/>
                <a:gd name="connsiteY6" fmla="*/ 0 h 14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49" h="144108" extrusionOk="0">
                  <a:moveTo>
                    <a:pt x="68151" y="0"/>
                  </a:moveTo>
                  <a:lnTo>
                    <a:pt x="68151" y="144409"/>
                  </a:lnTo>
                  <a:lnTo>
                    <a:pt x="28522" y="106280"/>
                  </a:lnTo>
                  <a:lnTo>
                    <a:pt x="28522" y="10808"/>
                  </a:lnTo>
                  <a:lnTo>
                    <a:pt x="0" y="10808"/>
                  </a:lnTo>
                  <a:lnTo>
                    <a:pt x="0" y="1501"/>
                  </a:lnTo>
                  <a:cubicBezTo>
                    <a:pt x="21616" y="2402"/>
                    <a:pt x="44133" y="600"/>
                    <a:pt x="68151" y="0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124" name="Rectangle 123">
            <a:hlinkClick r:id="rId2"/>
          </p:cNvPr>
          <p:cNvSpPr/>
          <p:nvPr userDrawn="1"/>
        </p:nvSpPr>
        <p:spPr bwMode="auto"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  <a:endParaRPr/>
          </a:p>
        </p:txBody>
      </p:sp>
      <p:pic>
        <p:nvPicPr>
          <p:cNvPr id="125" name="Graphique 124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126" name="Graphique 125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6894971" y="702273"/>
            <a:ext cx="360000" cy="360000"/>
          </a:xfrm>
          <a:prstGeom prst="rect">
            <a:avLst/>
          </a:prstGeom>
        </p:spPr>
      </p:pic>
      <p:sp>
        <p:nvSpPr>
          <p:cNvPr id="127" name="Rectangle 126">
            <a:hlinkClick r:id="rId4"/>
          </p:cNvPr>
          <p:cNvSpPr/>
          <p:nvPr userDrawn="1"/>
        </p:nvSpPr>
        <p:spPr bwMode="auto"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  <a:endParaRPr/>
          </a:p>
        </p:txBody>
      </p:sp>
      <p:sp>
        <p:nvSpPr>
          <p:cNvPr id="128" name="Rectangle 127">
            <a:hlinkClick r:id="rId6"/>
          </p:cNvPr>
          <p:cNvSpPr/>
          <p:nvPr userDrawn="1"/>
        </p:nvSpPr>
        <p:spPr bwMode="auto"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@universitedebordeaux</a:t>
            </a:r>
            <a:endParaRPr/>
          </a:p>
        </p:txBody>
      </p:sp>
      <p:pic>
        <p:nvPicPr>
          <p:cNvPr id="129" name="Graphique 128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2736022" y="1735318"/>
            <a:ext cx="360000" cy="360000"/>
          </a:xfrm>
          <a:prstGeom prst="rect">
            <a:avLst/>
          </a:prstGeom>
        </p:spPr>
      </p:pic>
      <p:pic>
        <p:nvPicPr>
          <p:cNvPr id="130" name="Graphique 129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131" name="Graphique 130">
            <a:hlinkClick r:id="rId10"/>
          </p:cNvPr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132" name="Rectangle 131">
            <a:hlinkClick r:id="rId10"/>
          </p:cNvPr>
          <p:cNvSpPr/>
          <p:nvPr userDrawn="1"/>
        </p:nvSpPr>
        <p:spPr bwMode="auto"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www.u-bordeaux.fr</a:t>
            </a:r>
            <a:endParaRPr/>
          </a:p>
        </p:txBody>
      </p:sp>
      <p:pic>
        <p:nvPicPr>
          <p:cNvPr id="133" name="Graphique 132">
            <a:hlinkClick r:id="rId12"/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 bwMode="auto">
          <a:xfrm>
            <a:off x="6060942" y="1735318"/>
            <a:ext cx="360000" cy="360000"/>
          </a:xfrm>
          <a:prstGeom prst="rect">
            <a:avLst/>
          </a:prstGeom>
        </p:spPr>
      </p:pic>
      <p:pic>
        <p:nvPicPr>
          <p:cNvPr id="134" name="Graphique 133"/>
          <p:cNvPicPr>
            <a:picLocks noChangeAspect="1"/>
          </p:cNvPicPr>
          <p:nvPr userDrawn="1"/>
        </p:nvPicPr>
        <p:blipFill>
          <a:blip r:embed="rId14"/>
          <a:stretch/>
        </p:blipFill>
        <p:spPr bwMode="auto">
          <a:xfrm>
            <a:off x="4400221" y="1735318"/>
            <a:ext cx="360000" cy="360000"/>
          </a:xfrm>
          <a:prstGeom prst="rect">
            <a:avLst/>
          </a:prstGeom>
        </p:spPr>
      </p:pic>
      <p:sp>
        <p:nvSpPr>
          <p:cNvPr id="135" name="Rectangle 134"/>
          <p:cNvSpPr/>
          <p:nvPr userDrawn="1"/>
        </p:nvSpPr>
        <p:spPr bwMode="auto"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Appli mobile U&amp;me</a:t>
            </a:r>
            <a:endParaRPr/>
          </a:p>
        </p:txBody>
      </p:sp>
      <p:sp>
        <p:nvSpPr>
          <p:cNvPr id="136" name="Rectangle 135"/>
          <p:cNvSpPr/>
          <p:nvPr userDrawn="1"/>
        </p:nvSpPr>
        <p:spPr bwMode="auto">
          <a:xfrm>
            <a:off x="5780491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  <a:endParaRPr/>
          </a:p>
        </p:txBody>
      </p:sp>
      <p:sp>
        <p:nvSpPr>
          <p:cNvPr id="137" name="Rectangle 136">
            <a:hlinkClick r:id="rId8"/>
          </p:cNvPr>
          <p:cNvSpPr/>
          <p:nvPr userDrawn="1"/>
        </p:nvSpPr>
        <p:spPr bwMode="auto"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@universitedebordeaux</a:t>
            </a:r>
            <a:endParaRPr/>
          </a:p>
        </p:txBody>
      </p:sp>
      <p:sp>
        <p:nvSpPr>
          <p:cNvPr id="141" name="Espace réservé du texte 14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tabLst>
                <a:tab pos="2066925" algn="l"/>
              </a:tabLst>
              <a:defRPr lang="fr-FR" sz="1600" b="1">
                <a:solidFill>
                  <a:schemeClr val="tx1"/>
                </a:solidFill>
              </a:defRPr>
            </a:lvl1pPr>
          </a:lstStyle>
          <a:p>
            <a:pPr marL="0" lvl="0" algn="ctr" defTabSz="457200">
              <a:defRPr/>
            </a:pPr>
            <a:r>
              <a:rPr lang="fr-FR"/>
              <a:t>Message / remerciement</a:t>
            </a:r>
            <a:endParaRPr/>
          </a:p>
        </p:txBody>
      </p:sp>
      <p:sp>
        <p:nvSpPr>
          <p:cNvPr id="144" name="Espace réservé du texte 143"/>
          <p:cNvSpPr>
            <a:spLocks noGrp="1"/>
          </p:cNvSpPr>
          <p:nvPr>
            <p:ph type="body" sz="quarter" idx="13"/>
          </p:nvPr>
        </p:nvSpPr>
        <p:spPr bwMode="auto"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 extrusionOk="0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grpSp>
        <p:nvGrpSpPr>
          <p:cNvPr id="267" name="Groupe 266"/>
          <p:cNvGrpSpPr/>
          <p:nvPr userDrawn="1"/>
        </p:nvGrpSpPr>
        <p:grpSpPr bwMode="auto">
          <a:xfrm flipV="1">
            <a:off x="-91484" y="12467"/>
            <a:ext cx="1008300" cy="5190499"/>
            <a:chOff x="-91484" y="-57105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268" name="Forme libre : forme 267"/>
            <p:cNvSpPr/>
            <p:nvPr/>
          </p:nvSpPr>
          <p:spPr bwMode="auto">
            <a:xfrm rot="8716293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8716293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3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3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3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3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3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3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3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3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3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8716293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8716293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3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3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3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8716293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8716293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3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3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3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3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3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3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7484127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3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3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3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3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3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8716293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8716293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7484127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3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8716293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8716293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3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3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3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3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3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3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3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3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3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7484127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3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3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8716293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8716293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3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3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3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8716293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8716293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3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3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3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3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3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3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3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3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3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3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3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3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8716293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7484127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3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3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8716293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8716293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3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3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3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3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3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7484127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3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3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3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3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3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8716293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7484127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3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3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8716293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8716293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3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3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3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8716293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8716293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8716293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8716293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3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7484127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3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3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3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3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3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3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3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3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3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7484127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3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3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3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30b0559fb5c_1_155"/>
          <p:cNvSpPr/>
          <p:nvPr/>
        </p:nvSpPr>
        <p:spPr>
          <a:xfrm>
            <a:off x="-1" y="311460"/>
            <a:ext cx="9144000" cy="419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g30b0559fb5c_1_155"/>
          <p:cNvPicPr preferRelativeResize="0"/>
          <p:nvPr/>
        </p:nvPicPr>
        <p:blipFill rotWithShape="1">
          <a:blip r:embed="rId2">
            <a:alphaModFix amt="20000"/>
          </a:blip>
          <a:srcRect l="20411" t="48930" r="22600"/>
          <a:stretch/>
        </p:blipFill>
        <p:spPr>
          <a:xfrm>
            <a:off x="4211959" y="918817"/>
            <a:ext cx="4176464" cy="210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g30b0559fb5c_1_155"/>
          <p:cNvPicPr preferRelativeResize="0"/>
          <p:nvPr/>
        </p:nvPicPr>
        <p:blipFill rotWithShape="1">
          <a:blip r:embed="rId2">
            <a:alphaModFix amt="20000"/>
          </a:blip>
          <a:srcRect l="20219" r="30608" b="46073"/>
          <a:stretch/>
        </p:blipFill>
        <p:spPr>
          <a:xfrm>
            <a:off x="6588224" y="2736190"/>
            <a:ext cx="2626391" cy="162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g30b0559fb5c_1_155"/>
          <p:cNvPicPr preferRelativeResize="0"/>
          <p:nvPr/>
        </p:nvPicPr>
        <p:blipFill rotWithShape="1">
          <a:blip r:embed="rId3">
            <a:alphaModFix/>
          </a:blip>
          <a:srcRect l="41959" r="38155" b="28830"/>
          <a:stretch/>
        </p:blipFill>
        <p:spPr>
          <a:xfrm>
            <a:off x="-3" y="915567"/>
            <a:ext cx="1763688" cy="355077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0b0559fb5c_1_155"/>
          <p:cNvSpPr/>
          <p:nvPr/>
        </p:nvSpPr>
        <p:spPr>
          <a:xfrm rot="10800000" flipH="1">
            <a:off x="0" y="1717"/>
            <a:ext cx="9144000" cy="1057979"/>
          </a:xfrm>
          <a:custGeom>
            <a:avLst/>
            <a:gdLst/>
            <a:ahLst/>
            <a:cxnLst/>
            <a:rect l="l" t="t" r="r" b="b"/>
            <a:pathLst>
              <a:path w="9144000" h="2678429" extrusionOk="0">
                <a:moveTo>
                  <a:pt x="9144000" y="0"/>
                </a:moveTo>
                <a:lnTo>
                  <a:pt x="0" y="596087"/>
                </a:lnTo>
                <a:lnTo>
                  <a:pt x="0" y="2678277"/>
                </a:lnTo>
                <a:lnTo>
                  <a:pt x="9144000" y="2678277"/>
                </a:lnTo>
                <a:lnTo>
                  <a:pt x="914400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g30b0559fb5c_1_155"/>
          <p:cNvSpPr/>
          <p:nvPr/>
        </p:nvSpPr>
        <p:spPr>
          <a:xfrm>
            <a:off x="0" y="4165857"/>
            <a:ext cx="9144000" cy="977627"/>
          </a:xfrm>
          <a:custGeom>
            <a:avLst/>
            <a:gdLst/>
            <a:ahLst/>
            <a:cxnLst/>
            <a:rect l="l" t="t" r="r" b="b"/>
            <a:pathLst>
              <a:path w="9144000" h="2678429" extrusionOk="0">
                <a:moveTo>
                  <a:pt x="9144000" y="0"/>
                </a:moveTo>
                <a:lnTo>
                  <a:pt x="0" y="596087"/>
                </a:lnTo>
                <a:lnTo>
                  <a:pt x="0" y="2678277"/>
                </a:lnTo>
                <a:lnTo>
                  <a:pt x="9144000" y="2678277"/>
                </a:lnTo>
                <a:lnTo>
                  <a:pt x="914400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0b0559fb5c_1_155"/>
          <p:cNvPicPr preferRelativeResize="0"/>
          <p:nvPr/>
        </p:nvPicPr>
        <p:blipFill rotWithShape="1">
          <a:blip r:embed="rId4">
            <a:alphaModFix/>
          </a:blip>
          <a:srcRect t="15172" b="15165"/>
          <a:stretch/>
        </p:blipFill>
        <p:spPr>
          <a:xfrm>
            <a:off x="395536" y="4406629"/>
            <a:ext cx="8332369" cy="6771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g30b0559fb5c_1_155"/>
          <p:cNvGrpSpPr/>
          <p:nvPr/>
        </p:nvGrpSpPr>
        <p:grpSpPr>
          <a:xfrm>
            <a:off x="1043608" y="1347614"/>
            <a:ext cx="7680850" cy="2389854"/>
            <a:chOff x="1043608" y="1419622"/>
            <a:chExt cx="7680850" cy="2389854"/>
          </a:xfrm>
        </p:grpSpPr>
        <p:pic>
          <p:nvPicPr>
            <p:cNvPr id="21" name="Google Shape;21;g30b0559fb5c_1_155"/>
            <p:cNvPicPr preferRelativeResize="0"/>
            <p:nvPr/>
          </p:nvPicPr>
          <p:blipFill rotWithShape="1">
            <a:blip r:embed="rId5">
              <a:alphaModFix/>
            </a:blip>
            <a:srcRect t="25000" b="25000"/>
            <a:stretch/>
          </p:blipFill>
          <p:spPr>
            <a:xfrm>
              <a:off x="1043608" y="1419622"/>
              <a:ext cx="7680850" cy="2160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g30b0559fb5c_1_15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87626" y="3368845"/>
              <a:ext cx="2376259" cy="44063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" name="Google Shape;23;g30b0559fb5c_1_1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5616" y="59717"/>
            <a:ext cx="7772400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180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lank">
  <p:cSld name="6_Blank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0b0559fb5c_1_189"/>
          <p:cNvSpPr/>
          <p:nvPr/>
        </p:nvSpPr>
        <p:spPr>
          <a:xfrm>
            <a:off x="-1" y="0"/>
            <a:ext cx="9144000" cy="170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g30b0559fb5c_1_189"/>
          <p:cNvPicPr preferRelativeResize="0"/>
          <p:nvPr/>
        </p:nvPicPr>
        <p:blipFill rotWithShape="1">
          <a:blip r:embed="rId2">
            <a:alphaModFix amt="20000"/>
          </a:blip>
          <a:srcRect l="20411" t="54363" r="22600" b="7729"/>
          <a:stretch/>
        </p:blipFill>
        <p:spPr>
          <a:xfrm>
            <a:off x="3185917" y="9130"/>
            <a:ext cx="5958083" cy="2229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g30b0559fb5c_1_189"/>
          <p:cNvPicPr preferRelativeResize="0"/>
          <p:nvPr/>
        </p:nvPicPr>
        <p:blipFill rotWithShape="1">
          <a:blip r:embed="rId3">
            <a:alphaModFix/>
          </a:blip>
          <a:srcRect l="36096" t="13632" r="38154" b="35386"/>
          <a:stretch/>
        </p:blipFill>
        <p:spPr>
          <a:xfrm>
            <a:off x="-3" y="9130"/>
            <a:ext cx="1308775" cy="1457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oogle Shape;28;g30b0559fb5c_1_189"/>
          <p:cNvGrpSpPr/>
          <p:nvPr/>
        </p:nvGrpSpPr>
        <p:grpSpPr>
          <a:xfrm>
            <a:off x="899620" y="123516"/>
            <a:ext cx="4104674" cy="1087250"/>
            <a:chOff x="1043608" y="1419622"/>
            <a:chExt cx="8155522" cy="2160242"/>
          </a:xfrm>
        </p:grpSpPr>
        <p:pic>
          <p:nvPicPr>
            <p:cNvPr id="29" name="Google Shape;29;g30b0559fb5c_1_189"/>
            <p:cNvPicPr preferRelativeResize="0"/>
            <p:nvPr/>
          </p:nvPicPr>
          <p:blipFill rotWithShape="1">
            <a:blip r:embed="rId4">
              <a:alphaModFix/>
            </a:blip>
            <a:srcRect t="25000" b="25000"/>
            <a:stretch/>
          </p:blipFill>
          <p:spPr>
            <a:xfrm>
              <a:off x="1043608" y="1419622"/>
              <a:ext cx="7680850" cy="21602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g30b0559fb5c_1_189"/>
            <p:cNvPicPr preferRelativeResize="0"/>
            <p:nvPr/>
          </p:nvPicPr>
          <p:blipFill rotWithShape="1">
            <a:blip r:embed="rId5">
              <a:alphaModFix/>
            </a:blip>
            <a:srcRect t="1633" b="1634"/>
            <a:stretch/>
          </p:blipFill>
          <p:spPr>
            <a:xfrm>
              <a:off x="6337542" y="1691482"/>
              <a:ext cx="2861588" cy="5132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Google Shape;31;g30b0559fb5c_1_189"/>
          <p:cNvSpPr/>
          <p:nvPr/>
        </p:nvSpPr>
        <p:spPr>
          <a:xfrm>
            <a:off x="0" y="1133596"/>
            <a:ext cx="9144000" cy="977627"/>
          </a:xfrm>
          <a:custGeom>
            <a:avLst/>
            <a:gdLst/>
            <a:ahLst/>
            <a:cxnLst/>
            <a:rect l="l" t="t" r="r" b="b"/>
            <a:pathLst>
              <a:path w="9144000" h="2678429" extrusionOk="0">
                <a:moveTo>
                  <a:pt x="9144000" y="0"/>
                </a:moveTo>
                <a:lnTo>
                  <a:pt x="0" y="596087"/>
                </a:lnTo>
                <a:lnTo>
                  <a:pt x="0" y="2678277"/>
                </a:lnTo>
                <a:lnTo>
                  <a:pt x="9144000" y="2678277"/>
                </a:lnTo>
                <a:lnTo>
                  <a:pt x="9144000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g30b0559fb5c_1_189"/>
          <p:cNvSpPr txBox="1">
            <a:spLocks noGrp="1"/>
          </p:cNvSpPr>
          <p:nvPr>
            <p:ph type="title"/>
          </p:nvPr>
        </p:nvSpPr>
        <p:spPr>
          <a:xfrm>
            <a:off x="1403648" y="1504622"/>
            <a:ext cx="7365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7"/>
              </a:buClr>
              <a:buSzPts val="3300"/>
              <a:buFont typeface="Arial"/>
              <a:buNone/>
              <a:defRPr>
                <a:solidFill>
                  <a:srgbClr val="00AEE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30b0559fb5c_1_189"/>
          <p:cNvSpPr txBox="1">
            <a:spLocks noGrp="1"/>
          </p:cNvSpPr>
          <p:nvPr>
            <p:ph type="body" idx="1"/>
          </p:nvPr>
        </p:nvSpPr>
        <p:spPr>
          <a:xfrm>
            <a:off x="1403350" y="2363840"/>
            <a:ext cx="7489800" cy="25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836E"/>
              </a:buClr>
              <a:buSzPts val="2400"/>
              <a:buChar char="→"/>
              <a:defRPr>
                <a:solidFill>
                  <a:srgbClr val="564A40"/>
                </a:solidFill>
              </a:defRPr>
            </a:lvl1pPr>
            <a:lvl2pPr marL="914400" lvl="1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Char char="›"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g30b0559fb5c_1_1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5068" y="494807"/>
            <a:ext cx="1472526" cy="58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g30b0559fb5c_1_18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19728" y="519812"/>
            <a:ext cx="1472526" cy="555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8369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bbc51c305_1_1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g30bbc51c305_1_14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just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→"/>
              <a:defRPr/>
            </a:lvl1pPr>
            <a:lvl2pPr marL="914400" lvl="1" indent="-342900" algn="just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›"/>
              <a:defRPr/>
            </a:lvl2pPr>
            <a:lvl3pPr marL="1371600" lvl="2" indent="-342900" algn="just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just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just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g30bbc51c305_1_1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30bbc51c305_1_1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bbc51c305_1_1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0040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bbc51c305_1_304"/>
          <p:cNvSpPr/>
          <p:nvPr/>
        </p:nvSpPr>
        <p:spPr>
          <a:xfrm>
            <a:off x="313943" y="4233671"/>
            <a:ext cx="612775" cy="612775"/>
          </a:xfrm>
          <a:custGeom>
            <a:avLst/>
            <a:gdLst/>
            <a:ahLst/>
            <a:cxnLst/>
            <a:rect l="l" t="t" r="r" b="b"/>
            <a:pathLst>
              <a:path w="612775" h="612775" extrusionOk="0">
                <a:moveTo>
                  <a:pt x="612520" y="0"/>
                </a:moveTo>
                <a:lnTo>
                  <a:pt x="0" y="0"/>
                </a:lnTo>
                <a:lnTo>
                  <a:pt x="0" y="612520"/>
                </a:lnTo>
                <a:lnTo>
                  <a:pt x="612520" y="612520"/>
                </a:lnTo>
                <a:lnTo>
                  <a:pt x="612520" y="0"/>
                </a:lnTo>
                <a:close/>
              </a:path>
            </a:pathLst>
          </a:custGeom>
          <a:solidFill>
            <a:srgbClr val="FF79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0bbc51c305_1_304"/>
          <p:cNvSpPr/>
          <p:nvPr/>
        </p:nvSpPr>
        <p:spPr>
          <a:xfrm>
            <a:off x="347472" y="4678679"/>
            <a:ext cx="554990" cy="151129"/>
          </a:xfrm>
          <a:custGeom>
            <a:avLst/>
            <a:gdLst/>
            <a:ahLst/>
            <a:cxnLst/>
            <a:rect l="l" t="t" r="r" b="b"/>
            <a:pathLst>
              <a:path w="554990" h="151129" extrusionOk="0">
                <a:moveTo>
                  <a:pt x="83781" y="74142"/>
                </a:moveTo>
                <a:lnTo>
                  <a:pt x="80289" y="54584"/>
                </a:lnTo>
                <a:lnTo>
                  <a:pt x="70980" y="40957"/>
                </a:lnTo>
                <a:lnTo>
                  <a:pt x="62026" y="35636"/>
                </a:lnTo>
                <a:lnTo>
                  <a:pt x="62026" y="74142"/>
                </a:lnTo>
                <a:lnTo>
                  <a:pt x="61252" y="82816"/>
                </a:lnTo>
                <a:lnTo>
                  <a:pt x="58305" y="91046"/>
                </a:lnTo>
                <a:lnTo>
                  <a:pt x="52171" y="97180"/>
                </a:lnTo>
                <a:lnTo>
                  <a:pt x="41884" y="99580"/>
                </a:lnTo>
                <a:lnTo>
                  <a:pt x="31724" y="97180"/>
                </a:lnTo>
                <a:lnTo>
                  <a:pt x="25869" y="91046"/>
                </a:lnTo>
                <a:lnTo>
                  <a:pt x="23190" y="82816"/>
                </a:lnTo>
                <a:lnTo>
                  <a:pt x="22555" y="74142"/>
                </a:lnTo>
                <a:lnTo>
                  <a:pt x="23190" y="65811"/>
                </a:lnTo>
                <a:lnTo>
                  <a:pt x="25869" y="57543"/>
                </a:lnTo>
                <a:lnTo>
                  <a:pt x="31724" y="51219"/>
                </a:lnTo>
                <a:lnTo>
                  <a:pt x="41884" y="48691"/>
                </a:lnTo>
                <a:lnTo>
                  <a:pt x="52171" y="51219"/>
                </a:lnTo>
                <a:lnTo>
                  <a:pt x="58305" y="57543"/>
                </a:lnTo>
                <a:lnTo>
                  <a:pt x="61252" y="65811"/>
                </a:lnTo>
                <a:lnTo>
                  <a:pt x="62026" y="74142"/>
                </a:lnTo>
                <a:lnTo>
                  <a:pt x="62026" y="35636"/>
                </a:lnTo>
                <a:lnTo>
                  <a:pt x="57607" y="33007"/>
                </a:lnTo>
                <a:lnTo>
                  <a:pt x="41884" y="30416"/>
                </a:lnTo>
                <a:lnTo>
                  <a:pt x="26162" y="33007"/>
                </a:lnTo>
                <a:lnTo>
                  <a:pt x="12776" y="40957"/>
                </a:lnTo>
                <a:lnTo>
                  <a:pt x="3479" y="54584"/>
                </a:lnTo>
                <a:lnTo>
                  <a:pt x="0" y="74142"/>
                </a:lnTo>
                <a:lnTo>
                  <a:pt x="3479" y="93853"/>
                </a:lnTo>
                <a:lnTo>
                  <a:pt x="12776" y="107734"/>
                </a:lnTo>
                <a:lnTo>
                  <a:pt x="26162" y="115963"/>
                </a:lnTo>
                <a:lnTo>
                  <a:pt x="41884" y="118656"/>
                </a:lnTo>
                <a:lnTo>
                  <a:pt x="57607" y="115963"/>
                </a:lnTo>
                <a:lnTo>
                  <a:pt x="70980" y="107734"/>
                </a:lnTo>
                <a:lnTo>
                  <a:pt x="76441" y="99580"/>
                </a:lnTo>
                <a:lnTo>
                  <a:pt x="80289" y="93853"/>
                </a:lnTo>
                <a:lnTo>
                  <a:pt x="83781" y="74142"/>
                </a:lnTo>
                <a:close/>
              </a:path>
              <a:path w="554990" h="151129" extrusionOk="0">
                <a:moveTo>
                  <a:pt x="146240" y="31216"/>
                </a:moveTo>
                <a:lnTo>
                  <a:pt x="145440" y="30416"/>
                </a:lnTo>
                <a:lnTo>
                  <a:pt x="143040" y="30416"/>
                </a:lnTo>
                <a:lnTo>
                  <a:pt x="136245" y="31521"/>
                </a:lnTo>
                <a:lnTo>
                  <a:pt x="129616" y="34328"/>
                </a:lnTo>
                <a:lnTo>
                  <a:pt x="123901" y="38214"/>
                </a:lnTo>
                <a:lnTo>
                  <a:pt x="119824" y="42456"/>
                </a:lnTo>
                <a:lnTo>
                  <a:pt x="119824" y="32829"/>
                </a:lnTo>
                <a:lnTo>
                  <a:pt x="99009" y="32829"/>
                </a:lnTo>
                <a:lnTo>
                  <a:pt x="99009" y="117132"/>
                </a:lnTo>
                <a:lnTo>
                  <a:pt x="121424" y="117132"/>
                </a:lnTo>
                <a:lnTo>
                  <a:pt x="121424" y="60934"/>
                </a:lnTo>
                <a:lnTo>
                  <a:pt x="125158" y="56172"/>
                </a:lnTo>
                <a:lnTo>
                  <a:pt x="131025" y="53505"/>
                </a:lnTo>
                <a:lnTo>
                  <a:pt x="138074" y="52349"/>
                </a:lnTo>
                <a:lnTo>
                  <a:pt x="146240" y="52108"/>
                </a:lnTo>
                <a:lnTo>
                  <a:pt x="146240" y="31216"/>
                </a:lnTo>
                <a:close/>
              </a:path>
              <a:path w="554990" h="151129" extrusionOk="0">
                <a:moveTo>
                  <a:pt x="228485" y="55905"/>
                </a:moveTo>
                <a:lnTo>
                  <a:pt x="214452" y="45542"/>
                </a:lnTo>
                <a:lnTo>
                  <a:pt x="193967" y="30429"/>
                </a:lnTo>
                <a:lnTo>
                  <a:pt x="182676" y="31470"/>
                </a:lnTo>
                <a:lnTo>
                  <a:pt x="172910" y="34594"/>
                </a:lnTo>
                <a:lnTo>
                  <a:pt x="164630" y="39827"/>
                </a:lnTo>
                <a:lnTo>
                  <a:pt x="157848" y="47129"/>
                </a:lnTo>
                <a:lnTo>
                  <a:pt x="173113" y="55905"/>
                </a:lnTo>
                <a:lnTo>
                  <a:pt x="177927" y="49517"/>
                </a:lnTo>
                <a:lnTo>
                  <a:pt x="185140" y="45542"/>
                </a:lnTo>
                <a:lnTo>
                  <a:pt x="202006" y="45542"/>
                </a:lnTo>
                <a:lnTo>
                  <a:pt x="206819" y="49517"/>
                </a:lnTo>
                <a:lnTo>
                  <a:pt x="206819" y="59855"/>
                </a:lnTo>
                <a:lnTo>
                  <a:pt x="206019" y="60007"/>
                </a:lnTo>
                <a:lnTo>
                  <a:pt x="206019" y="73380"/>
                </a:lnTo>
                <a:lnTo>
                  <a:pt x="206019" y="93281"/>
                </a:lnTo>
                <a:lnTo>
                  <a:pt x="199593" y="99644"/>
                </a:lnTo>
                <a:lnTo>
                  <a:pt x="192366" y="102019"/>
                </a:lnTo>
                <a:lnTo>
                  <a:pt x="178727" y="102019"/>
                </a:lnTo>
                <a:lnTo>
                  <a:pt x="175514" y="97256"/>
                </a:lnTo>
                <a:lnTo>
                  <a:pt x="175514" y="91681"/>
                </a:lnTo>
                <a:lnTo>
                  <a:pt x="177355" y="84797"/>
                </a:lnTo>
                <a:lnTo>
                  <a:pt x="182930" y="79540"/>
                </a:lnTo>
                <a:lnTo>
                  <a:pt x="192443" y="75793"/>
                </a:lnTo>
                <a:lnTo>
                  <a:pt x="206019" y="73380"/>
                </a:lnTo>
                <a:lnTo>
                  <a:pt x="206019" y="60007"/>
                </a:lnTo>
                <a:lnTo>
                  <a:pt x="183299" y="64071"/>
                </a:lnTo>
                <a:lnTo>
                  <a:pt x="166789" y="70904"/>
                </a:lnTo>
                <a:lnTo>
                  <a:pt x="157035" y="80556"/>
                </a:lnTo>
                <a:lnTo>
                  <a:pt x="153835" y="93281"/>
                </a:lnTo>
                <a:lnTo>
                  <a:pt x="155473" y="102704"/>
                </a:lnTo>
                <a:lnTo>
                  <a:pt x="160261" y="110286"/>
                </a:lnTo>
                <a:lnTo>
                  <a:pt x="168071" y="115328"/>
                </a:lnTo>
                <a:lnTo>
                  <a:pt x="178727" y="117144"/>
                </a:lnTo>
                <a:lnTo>
                  <a:pt x="185940" y="116700"/>
                </a:lnTo>
                <a:lnTo>
                  <a:pt x="193078" y="115265"/>
                </a:lnTo>
                <a:lnTo>
                  <a:pt x="200063" y="112776"/>
                </a:lnTo>
                <a:lnTo>
                  <a:pt x="206819" y="109194"/>
                </a:lnTo>
                <a:lnTo>
                  <a:pt x="208407" y="116357"/>
                </a:lnTo>
                <a:lnTo>
                  <a:pt x="228485" y="116357"/>
                </a:lnTo>
                <a:lnTo>
                  <a:pt x="228485" y="109194"/>
                </a:lnTo>
                <a:lnTo>
                  <a:pt x="228485" y="102019"/>
                </a:lnTo>
                <a:lnTo>
                  <a:pt x="228485" y="55905"/>
                </a:lnTo>
                <a:close/>
              </a:path>
              <a:path w="554990" h="151129" extrusionOk="0">
                <a:moveTo>
                  <a:pt x="321411" y="57721"/>
                </a:moveTo>
                <a:lnTo>
                  <a:pt x="319735" y="46012"/>
                </a:lnTo>
                <a:lnTo>
                  <a:pt x="314731" y="37439"/>
                </a:lnTo>
                <a:lnTo>
                  <a:pt x="306374" y="32207"/>
                </a:lnTo>
                <a:lnTo>
                  <a:pt x="294678" y="30416"/>
                </a:lnTo>
                <a:lnTo>
                  <a:pt x="287159" y="31178"/>
                </a:lnTo>
                <a:lnTo>
                  <a:pt x="280098" y="33426"/>
                </a:lnTo>
                <a:lnTo>
                  <a:pt x="273024" y="37198"/>
                </a:lnTo>
                <a:lnTo>
                  <a:pt x="265506" y="42456"/>
                </a:lnTo>
                <a:lnTo>
                  <a:pt x="263880" y="32029"/>
                </a:lnTo>
                <a:lnTo>
                  <a:pt x="245249" y="34429"/>
                </a:lnTo>
                <a:lnTo>
                  <a:pt x="245249" y="117132"/>
                </a:lnTo>
                <a:lnTo>
                  <a:pt x="267119" y="117132"/>
                </a:lnTo>
                <a:lnTo>
                  <a:pt x="267119" y="56134"/>
                </a:lnTo>
                <a:lnTo>
                  <a:pt x="274421" y="49682"/>
                </a:lnTo>
                <a:lnTo>
                  <a:pt x="281711" y="47282"/>
                </a:lnTo>
                <a:lnTo>
                  <a:pt x="296291" y="47282"/>
                </a:lnTo>
                <a:lnTo>
                  <a:pt x="298729" y="51295"/>
                </a:lnTo>
                <a:lnTo>
                  <a:pt x="298729" y="117132"/>
                </a:lnTo>
                <a:lnTo>
                  <a:pt x="321411" y="117132"/>
                </a:lnTo>
                <a:lnTo>
                  <a:pt x="321411" y="57721"/>
                </a:lnTo>
                <a:close/>
              </a:path>
              <a:path w="554990" h="151129" extrusionOk="0">
                <a:moveTo>
                  <a:pt x="417385" y="32029"/>
                </a:moveTo>
                <a:lnTo>
                  <a:pt x="398437" y="32029"/>
                </a:lnTo>
                <a:lnTo>
                  <a:pt x="396798" y="42506"/>
                </a:lnTo>
                <a:lnTo>
                  <a:pt x="395973" y="41211"/>
                </a:lnTo>
                <a:lnTo>
                  <a:pt x="395922" y="70739"/>
                </a:lnTo>
                <a:lnTo>
                  <a:pt x="395922" y="71551"/>
                </a:lnTo>
                <a:lnTo>
                  <a:pt x="395439" y="79921"/>
                </a:lnTo>
                <a:lnTo>
                  <a:pt x="392976" y="89103"/>
                </a:lnTo>
                <a:lnTo>
                  <a:pt x="387273" y="96164"/>
                </a:lnTo>
                <a:lnTo>
                  <a:pt x="377012" y="98983"/>
                </a:lnTo>
                <a:lnTo>
                  <a:pt x="367347" y="96164"/>
                </a:lnTo>
                <a:lnTo>
                  <a:pt x="362178" y="89204"/>
                </a:lnTo>
                <a:lnTo>
                  <a:pt x="360095" y="80264"/>
                </a:lnTo>
                <a:lnTo>
                  <a:pt x="359714" y="71551"/>
                </a:lnTo>
                <a:lnTo>
                  <a:pt x="361251" y="59486"/>
                </a:lnTo>
                <a:lnTo>
                  <a:pt x="395922" y="70739"/>
                </a:lnTo>
                <a:lnTo>
                  <a:pt x="395922" y="41135"/>
                </a:lnTo>
                <a:lnTo>
                  <a:pt x="394538" y="38925"/>
                </a:lnTo>
                <a:lnTo>
                  <a:pt x="389890" y="34950"/>
                </a:lnTo>
                <a:lnTo>
                  <a:pt x="382308" y="31750"/>
                </a:lnTo>
                <a:lnTo>
                  <a:pt x="371259" y="30416"/>
                </a:lnTo>
                <a:lnTo>
                  <a:pt x="358190" y="33388"/>
                </a:lnTo>
                <a:lnTo>
                  <a:pt x="347141" y="42011"/>
                </a:lnTo>
                <a:lnTo>
                  <a:pt x="339509" y="55943"/>
                </a:lnTo>
                <a:lnTo>
                  <a:pt x="336651" y="74777"/>
                </a:lnTo>
                <a:lnTo>
                  <a:pt x="339420" y="93726"/>
                </a:lnTo>
                <a:lnTo>
                  <a:pt x="347040" y="107061"/>
                </a:lnTo>
                <a:lnTo>
                  <a:pt x="358546" y="114947"/>
                </a:lnTo>
                <a:lnTo>
                  <a:pt x="372910" y="117525"/>
                </a:lnTo>
                <a:lnTo>
                  <a:pt x="381469" y="116433"/>
                </a:lnTo>
                <a:lnTo>
                  <a:pt x="387718" y="113499"/>
                </a:lnTo>
                <a:lnTo>
                  <a:pt x="392125" y="109372"/>
                </a:lnTo>
                <a:lnTo>
                  <a:pt x="395147" y="104622"/>
                </a:lnTo>
                <a:lnTo>
                  <a:pt x="395973" y="105435"/>
                </a:lnTo>
                <a:lnTo>
                  <a:pt x="395973" y="115112"/>
                </a:lnTo>
                <a:lnTo>
                  <a:pt x="394868" y="123812"/>
                </a:lnTo>
                <a:lnTo>
                  <a:pt x="391528" y="129540"/>
                </a:lnTo>
                <a:lnTo>
                  <a:pt x="385876" y="132702"/>
                </a:lnTo>
                <a:lnTo>
                  <a:pt x="377837" y="133667"/>
                </a:lnTo>
                <a:lnTo>
                  <a:pt x="365480" y="133667"/>
                </a:lnTo>
                <a:lnTo>
                  <a:pt x="363016" y="129641"/>
                </a:lnTo>
                <a:lnTo>
                  <a:pt x="361365" y="125603"/>
                </a:lnTo>
                <a:lnTo>
                  <a:pt x="339128" y="129641"/>
                </a:lnTo>
                <a:lnTo>
                  <a:pt x="343738" y="139052"/>
                </a:lnTo>
                <a:lnTo>
                  <a:pt x="351980" y="145580"/>
                </a:lnTo>
                <a:lnTo>
                  <a:pt x="362864" y="149377"/>
                </a:lnTo>
                <a:lnTo>
                  <a:pt x="375361" y="150609"/>
                </a:lnTo>
                <a:lnTo>
                  <a:pt x="399313" y="146278"/>
                </a:lnTo>
                <a:lnTo>
                  <a:pt x="404774" y="133667"/>
                </a:lnTo>
                <a:lnTo>
                  <a:pt x="417385" y="104622"/>
                </a:lnTo>
                <a:lnTo>
                  <a:pt x="417385" y="98983"/>
                </a:lnTo>
                <a:lnTo>
                  <a:pt x="417385" y="42506"/>
                </a:lnTo>
                <a:lnTo>
                  <a:pt x="417385" y="32029"/>
                </a:lnTo>
                <a:close/>
              </a:path>
              <a:path w="554990" h="151129" extrusionOk="0">
                <a:moveTo>
                  <a:pt x="510298" y="73736"/>
                </a:moveTo>
                <a:lnTo>
                  <a:pt x="508774" y="63309"/>
                </a:lnTo>
                <a:lnTo>
                  <a:pt x="507631" y="55473"/>
                </a:lnTo>
                <a:lnTo>
                  <a:pt x="499884" y="41846"/>
                </a:lnTo>
                <a:lnTo>
                  <a:pt x="487654" y="33515"/>
                </a:lnTo>
                <a:lnTo>
                  <a:pt x="487654" y="52070"/>
                </a:lnTo>
                <a:lnTo>
                  <a:pt x="487654" y="63309"/>
                </a:lnTo>
                <a:lnTo>
                  <a:pt x="453720" y="63309"/>
                </a:lnTo>
                <a:lnTo>
                  <a:pt x="454533" y="52070"/>
                </a:lnTo>
                <a:lnTo>
                  <a:pt x="460984" y="45656"/>
                </a:lnTo>
                <a:lnTo>
                  <a:pt x="481203" y="45656"/>
                </a:lnTo>
                <a:lnTo>
                  <a:pt x="487654" y="52070"/>
                </a:lnTo>
                <a:lnTo>
                  <a:pt x="487654" y="33515"/>
                </a:lnTo>
                <a:lnTo>
                  <a:pt x="487438" y="33350"/>
                </a:lnTo>
                <a:lnTo>
                  <a:pt x="470687" y="30416"/>
                </a:lnTo>
                <a:lnTo>
                  <a:pt x="454279" y="33375"/>
                </a:lnTo>
                <a:lnTo>
                  <a:pt x="441794" y="41948"/>
                </a:lnTo>
                <a:lnTo>
                  <a:pt x="433857" y="55803"/>
                </a:lnTo>
                <a:lnTo>
                  <a:pt x="431203" y="73736"/>
                </a:lnTo>
                <a:lnTo>
                  <a:pt x="431317" y="76149"/>
                </a:lnTo>
                <a:lnTo>
                  <a:pt x="433870" y="93294"/>
                </a:lnTo>
                <a:lnTo>
                  <a:pt x="441896" y="107137"/>
                </a:lnTo>
                <a:lnTo>
                  <a:pt x="454621" y="115722"/>
                </a:lnTo>
                <a:lnTo>
                  <a:pt x="471500" y="118656"/>
                </a:lnTo>
                <a:lnTo>
                  <a:pt x="483450" y="117475"/>
                </a:lnTo>
                <a:lnTo>
                  <a:pt x="493725" y="113957"/>
                </a:lnTo>
                <a:lnTo>
                  <a:pt x="502196" y="108178"/>
                </a:lnTo>
                <a:lnTo>
                  <a:pt x="507377" y="101815"/>
                </a:lnTo>
                <a:lnTo>
                  <a:pt x="508685" y="100215"/>
                </a:lnTo>
                <a:lnTo>
                  <a:pt x="492518" y="91389"/>
                </a:lnTo>
                <a:lnTo>
                  <a:pt x="487654" y="98602"/>
                </a:lnTo>
                <a:lnTo>
                  <a:pt x="482003" y="101815"/>
                </a:lnTo>
                <a:lnTo>
                  <a:pt x="473113" y="101815"/>
                </a:lnTo>
                <a:lnTo>
                  <a:pt x="464616" y="100317"/>
                </a:lnTo>
                <a:lnTo>
                  <a:pt x="458470" y="95796"/>
                </a:lnTo>
                <a:lnTo>
                  <a:pt x="454596" y="88277"/>
                </a:lnTo>
                <a:lnTo>
                  <a:pt x="452920" y="77749"/>
                </a:lnTo>
                <a:lnTo>
                  <a:pt x="509498" y="77749"/>
                </a:lnTo>
                <a:lnTo>
                  <a:pt x="509498" y="76149"/>
                </a:lnTo>
                <a:lnTo>
                  <a:pt x="510298" y="75336"/>
                </a:lnTo>
                <a:lnTo>
                  <a:pt x="510298" y="73736"/>
                </a:lnTo>
                <a:close/>
              </a:path>
              <a:path w="554990" h="151129" extrusionOk="0">
                <a:moveTo>
                  <a:pt x="518490" y="0"/>
                </a:moveTo>
                <a:lnTo>
                  <a:pt x="496595" y="0"/>
                </a:lnTo>
                <a:lnTo>
                  <a:pt x="496595" y="3213"/>
                </a:lnTo>
                <a:lnTo>
                  <a:pt x="505980" y="3213"/>
                </a:lnTo>
                <a:lnTo>
                  <a:pt x="505980" y="27381"/>
                </a:lnTo>
                <a:lnTo>
                  <a:pt x="510679" y="27381"/>
                </a:lnTo>
                <a:lnTo>
                  <a:pt x="510679" y="3213"/>
                </a:lnTo>
                <a:lnTo>
                  <a:pt x="518490" y="3213"/>
                </a:lnTo>
                <a:lnTo>
                  <a:pt x="518490" y="0"/>
                </a:lnTo>
                <a:close/>
              </a:path>
              <a:path w="554990" h="151129" extrusionOk="0">
                <a:moveTo>
                  <a:pt x="554482" y="0"/>
                </a:moveTo>
                <a:lnTo>
                  <a:pt x="548220" y="0"/>
                </a:lnTo>
                <a:lnTo>
                  <a:pt x="540397" y="20942"/>
                </a:lnTo>
                <a:lnTo>
                  <a:pt x="531012" y="0"/>
                </a:lnTo>
                <a:lnTo>
                  <a:pt x="524751" y="0"/>
                </a:lnTo>
                <a:lnTo>
                  <a:pt x="524751" y="27381"/>
                </a:lnTo>
                <a:lnTo>
                  <a:pt x="527875" y="27381"/>
                </a:lnTo>
                <a:lnTo>
                  <a:pt x="527875" y="3213"/>
                </a:lnTo>
                <a:lnTo>
                  <a:pt x="529450" y="3213"/>
                </a:lnTo>
                <a:lnTo>
                  <a:pt x="538835" y="27381"/>
                </a:lnTo>
                <a:lnTo>
                  <a:pt x="541959" y="27381"/>
                </a:lnTo>
                <a:lnTo>
                  <a:pt x="549783" y="3213"/>
                </a:lnTo>
                <a:lnTo>
                  <a:pt x="549783" y="27381"/>
                </a:lnTo>
                <a:lnTo>
                  <a:pt x="554482" y="27381"/>
                </a:lnTo>
                <a:lnTo>
                  <a:pt x="55448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30bbc51c305_1_304"/>
          <p:cNvSpPr txBox="1">
            <a:spLocks noGrp="1"/>
          </p:cNvSpPr>
          <p:nvPr>
            <p:ph type="ctrTitle"/>
          </p:nvPr>
        </p:nvSpPr>
        <p:spPr>
          <a:xfrm>
            <a:off x="301243" y="183896"/>
            <a:ext cx="4399200" cy="19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1800" b="1" i="0">
                <a:solidFill>
                  <a:srgbClr val="FF79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30bbc51c305_1_304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16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42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0bbc51c305_1_30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0bbc51c305_1_30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0bbc51c305_1_30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330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bbc51c305_1_312"/>
          <p:cNvSpPr txBox="1">
            <a:spLocks noGrp="1"/>
          </p:cNvSpPr>
          <p:nvPr>
            <p:ph type="title"/>
          </p:nvPr>
        </p:nvSpPr>
        <p:spPr>
          <a:xfrm>
            <a:off x="301243" y="66294"/>
            <a:ext cx="79488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1800" b="1" i="0">
                <a:solidFill>
                  <a:srgbClr val="FF79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0bbc51c305_1_312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30bbc51c305_1_312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g30bbc51c305_1_312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28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bbc51c305_1_317"/>
          <p:cNvSpPr txBox="1">
            <a:spLocks noGrp="1"/>
          </p:cNvSpPr>
          <p:nvPr>
            <p:ph type="title"/>
          </p:nvPr>
        </p:nvSpPr>
        <p:spPr>
          <a:xfrm>
            <a:off x="301243" y="66294"/>
            <a:ext cx="7948800" cy="5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300"/>
              <a:buNone/>
              <a:defRPr sz="1800" b="1" i="0">
                <a:solidFill>
                  <a:srgbClr val="FF79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0bbc51c305_1_317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0bbc51c305_1_317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30bbc51c305_1_3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30bbc51c305_1_3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0bbc51c305_1_3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0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Relationship Id="rId35" Type="http://schemas.openxmlformats.org/officeDocument/2006/relationships/image" Target="../media/image6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198859" y="349390"/>
            <a:ext cx="7316491" cy="4247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lvl="0" defTabSz="457200"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420766" y="4767263"/>
            <a:ext cx="5153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 bwMode="auto">
          <a:xfrm>
            <a:off x="1198858" y="1370013"/>
            <a:ext cx="7316491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  <a:p>
            <a:pPr lvl="4">
              <a:defRPr/>
            </a:pPr>
            <a:r>
              <a:rPr lang="fr-FR"/>
              <a:t>Niveau 5</a:t>
            </a:r>
            <a:endParaRPr/>
          </a:p>
          <a:p>
            <a:pPr lvl="5">
              <a:defRPr/>
            </a:pPr>
            <a:r>
              <a:rPr lang="fr-FR"/>
              <a:t>Niveau 6</a:t>
            </a:r>
            <a:endParaRPr/>
          </a:p>
          <a:p>
            <a:pPr lvl="6">
              <a:defRPr/>
            </a:pPr>
            <a:r>
              <a:rPr lang="fr-FR"/>
              <a:t>Niveau 7</a:t>
            </a:r>
            <a:endParaRPr/>
          </a:p>
          <a:p>
            <a:pPr lvl="7">
              <a:defRPr/>
            </a:pPr>
            <a:r>
              <a:rPr lang="fr-FR"/>
              <a:t>Niveau 8</a:t>
            </a:r>
            <a:endParaRPr/>
          </a:p>
          <a:p>
            <a:pPr lvl="8">
              <a:defRPr/>
            </a:pPr>
            <a:r>
              <a:rPr lang="fr-FR"/>
              <a:t>Niveau 9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hdr="0"/>
  <p:txStyles>
    <p:titleStyle>
      <a:lvl1pPr algn="l" defTabSz="685800">
        <a:lnSpc>
          <a:spcPct val="90000"/>
        </a:lnSpc>
        <a:spcBef>
          <a:spcPts val="0"/>
        </a:spcBef>
        <a:buNone/>
        <a:defRPr lang="fr-FR" sz="2400" b="1">
          <a:solidFill>
            <a:srgbClr val="3A1B0B"/>
          </a:solidFill>
          <a:latin typeface="+mn-lt"/>
          <a:ea typeface="+mn-ea"/>
          <a:cs typeface="+mn-cs"/>
        </a:defRPr>
      </a:lvl1pPr>
    </p:titleStyle>
    <p:bodyStyle>
      <a:lvl1pPr marL="0" indent="0" algn="l" defTabSz="685800">
        <a:lnSpc>
          <a:spcPct val="90000"/>
        </a:lnSpc>
        <a:spcBef>
          <a:spcPts val="0"/>
        </a:spcBef>
        <a:buFont typeface="Arial"/>
        <a:buNone/>
        <a:defRPr lang="fr-FR" sz="1600" b="1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>
        <a:lnSpc>
          <a:spcPct val="90000"/>
        </a:lnSpc>
        <a:spcBef>
          <a:spcPts val="375"/>
        </a:spcBef>
        <a:buFont typeface="Arial"/>
        <a:buNone/>
        <a:defRPr lang="fr-FR" sz="14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0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1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2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5pPr>
      <a:lvl6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3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6pPr>
      <a:lvl7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4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7pPr>
      <a:lvl8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5"/>
        </a:buBlip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>
        <a:lnSpc>
          <a:spcPct val="90000"/>
        </a:lnSpc>
        <a:spcBef>
          <a:spcPts val="375"/>
        </a:spcBef>
        <a:buFont typeface="Arial"/>
        <a:buNone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-bordeaux.fr/universite/nos-engagements/transitions/rencontres-des-transitions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330FC9C-3057-B782-7115-D820DEEEB05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B32573B-159E-3C8B-64E2-54569FFEC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1469069" y="362392"/>
            <a:ext cx="6010836" cy="78261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defRPr/>
            </a:pPr>
            <a:r>
              <a:rPr lang="en-US" sz="4400" dirty="0"/>
              <a:t>Les Rencontres des transitions</a:t>
            </a:r>
          </a:p>
        </p:txBody>
      </p:sp>
      <p:pic>
        <p:nvPicPr>
          <p:cNvPr id="7" name="Image 6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C2118398-1CD2-37BA-07F9-7DB27C9BB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428" y="3886241"/>
            <a:ext cx="2476760" cy="94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7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7F9E20-6F80-C588-95D5-948F4B92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2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34DCC4B-A222-160D-6EB7-086A4E5DD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831224" y="1364565"/>
            <a:ext cx="5938643" cy="27502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A777E96-C7D2-7EAA-8A54-571693A2B20B}"/>
              </a:ext>
            </a:extLst>
          </p:cNvPr>
          <p:cNvSpPr/>
          <p:nvPr/>
        </p:nvSpPr>
        <p:spPr>
          <a:xfrm>
            <a:off x="5873262" y="3502856"/>
            <a:ext cx="2089052" cy="780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A2950B-CD4A-2696-1996-80CC2C68A0E1}"/>
              </a:ext>
            </a:extLst>
          </p:cNvPr>
          <p:cNvSpPr/>
          <p:nvPr/>
        </p:nvSpPr>
        <p:spPr>
          <a:xfrm>
            <a:off x="1139483" y="752622"/>
            <a:ext cx="1320019" cy="377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F6D8174-81B9-2534-C0C5-BD3995EBF895}"/>
              </a:ext>
            </a:extLst>
          </p:cNvPr>
          <p:cNvSpPr txBox="1"/>
          <p:nvPr/>
        </p:nvSpPr>
        <p:spPr>
          <a:xfrm>
            <a:off x="7290183" y="4538930"/>
            <a:ext cx="9593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hlinkClick r:id="rId3"/>
              </a:rPr>
              <a:t>Site internet</a:t>
            </a:r>
            <a:endParaRPr lang="fr-FR" sz="800" dirty="0"/>
          </a:p>
        </p:txBody>
      </p:sp>
      <p:pic>
        <p:nvPicPr>
          <p:cNvPr id="15" name="Graphique 14" descr="Internet avec un remplissage uni">
            <a:hlinkClick r:id="rId3"/>
            <a:extLst>
              <a:ext uri="{FF2B5EF4-FFF2-40B4-BE49-F238E27FC236}">
                <a16:creationId xmlns:a16="http://schemas.microsoft.com/office/drawing/2014/main" id="{01E11EBA-F0F6-CAA6-D56E-2AA3B2ACD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15965" y="3987939"/>
            <a:ext cx="707803" cy="7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85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F70CB232-53D7-4064-81BF-A6F4155230A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6878" r="26878"/>
          <a:stretch>
            <a:fillRect/>
          </a:stretch>
        </p:blipFill>
        <p:spPr>
          <a:xfrm>
            <a:off x="-81799" y="720328"/>
            <a:ext cx="3567702" cy="5143499"/>
          </a:xfr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ED458C-6480-4099-B6CD-479F490314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11668" y="251050"/>
            <a:ext cx="5137350" cy="4242574"/>
          </a:xfrm>
        </p:spPr>
        <p:txBody>
          <a:bodyPr>
            <a:normAutofit fontScale="85000" lnSpcReduction="20000"/>
          </a:bodyPr>
          <a:lstStyle/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lang="fr-FR" sz="1600" dirty="0">
                <a:solidFill>
                  <a:schemeClr val="tx2"/>
                </a:solidFill>
                <a:latin typeface="Arial"/>
                <a:cs typeface="Arial"/>
              </a:rPr>
              <a:t>Les objectifs : 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60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Faire travailler ensemble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des acteurs du territoire qui partagent des problématiques communes. </a:t>
            </a:r>
            <a:endParaRPr lang="fr-FR" sz="1200" dirty="0"/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cs typeface="Arial"/>
              </a:rPr>
              <a:t>Identifier des projets d'innovation / des expérimentations </a:t>
            </a:r>
            <a:r>
              <a:rPr lang="fr-FR" sz="1200" b="0" dirty="0">
                <a:solidFill>
                  <a:srgbClr val="3A1B0B"/>
                </a:solidFill>
                <a:cs typeface="Arial"/>
              </a:rPr>
              <a:t>pour répondre à des besoins rencontrés sur les campus et chez les partenaires, en lien avec les problématiques des transitions</a:t>
            </a:r>
            <a:endParaRPr lang="fr-FR" sz="1200" dirty="0"/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Créer des conditions favorables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à la poursuite des projets.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6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lang="fr-FR" sz="1600" dirty="0">
                <a:solidFill>
                  <a:schemeClr val="tx2"/>
                </a:solidFill>
                <a:latin typeface="Arial"/>
                <a:cs typeface="Arial"/>
              </a:rPr>
              <a:t>La méthode : 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60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Les Rencontres des transitions ne sont pas qu’un événement, c’est un moment au cœur d’un cœur d’un processus partenarial : 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3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lang="fr-FR" sz="1300" dirty="0">
                <a:solidFill>
                  <a:srgbClr val="3A1B0B"/>
                </a:solidFill>
                <a:latin typeface="Arial"/>
                <a:cs typeface="Arial"/>
              </a:rPr>
              <a:t>Avant : 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cs typeface="Arial"/>
              </a:rPr>
              <a:t>L’identification de thématiques, </a:t>
            </a: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 de porteurs  et d’axes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à</a:t>
            </a: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approfondir en atelier 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3A1B0B"/>
                </a:solidFill>
                <a:effectLst/>
                <a:uLnTx/>
                <a:uFillTx/>
                <a:latin typeface="Arial"/>
                <a:cs typeface="Arial"/>
              </a:rPr>
              <a:t>		Partir d’une problématique concrète pour ancrer la thématique et sa mise en œuvre</a:t>
            </a:r>
            <a:endParaRPr lang="fr-FR" sz="7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La création de moments « d’acculturation »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pour créer une communautés d’acteurs et diffuser des connaissances en amont des ateliers. </a:t>
            </a:r>
          </a:p>
          <a:p>
            <a:pPr lvl="8" indent="-270000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dirty="0">
                <a:solidFill>
                  <a:srgbClr val="3A1B0B"/>
                </a:solidFill>
                <a:latin typeface="Arial"/>
                <a:cs typeface="Arial"/>
              </a:rPr>
              <a:t>	</a:t>
            </a:r>
            <a:endParaRPr lang="fr-FR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2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Pendant : 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cs typeface="Arial"/>
              </a:rPr>
              <a:t>Une journée réunissant une centaine de personnes pour des ateliers d’idéation </a:t>
            </a:r>
            <a:r>
              <a:rPr lang="fr-FR" sz="1200" b="0" dirty="0">
                <a:solidFill>
                  <a:srgbClr val="3A1B0B"/>
                </a:solidFill>
                <a:cs typeface="Arial"/>
              </a:rPr>
              <a:t>de projets lors de plusieurs ateliers thématiques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b="0" dirty="0">
                <a:solidFill>
                  <a:srgbClr val="3A1B0B"/>
                </a:solidFill>
                <a:cs typeface="Arial"/>
              </a:rPr>
              <a:t>Des présentations de projets 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b="0" dirty="0">
                <a:solidFill>
                  <a:srgbClr val="3A1B0B"/>
                </a:solidFill>
                <a:cs typeface="Arial"/>
              </a:rPr>
              <a:t>Des activités de médiations scientifique 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b="0" dirty="0">
                <a:solidFill>
                  <a:srgbClr val="3A1B0B"/>
                </a:solidFill>
                <a:cs typeface="Arial"/>
              </a:rPr>
              <a:t>Des temps de networking…</a:t>
            </a:r>
          </a:p>
          <a:p>
            <a:pPr marL="0" lvl="2" indent="0" defTabSz="342890">
              <a:spcBef>
                <a:spcPts val="149"/>
              </a:spcBef>
              <a:spcAft>
                <a:spcPts val="149"/>
              </a:spcAft>
              <a:buNone/>
              <a:defRPr/>
            </a:pPr>
            <a:endParaRPr lang="fr-FR" sz="1200" b="0" dirty="0">
              <a:solidFill>
                <a:srgbClr val="3A1B0B"/>
              </a:solidFill>
              <a:cs typeface="Arial"/>
            </a:endParaRPr>
          </a:p>
          <a:p>
            <a:pPr marL="0" lvl="2" indent="0" defTabSz="342889">
              <a:spcBef>
                <a:spcPts val="148"/>
              </a:spcBef>
              <a:spcAft>
                <a:spcPts val="148"/>
              </a:spcAft>
              <a:buNone/>
              <a:defRPr/>
            </a:pPr>
            <a:r>
              <a:rPr lang="fr-FR" sz="1200" dirty="0"/>
              <a:t>Après : </a:t>
            </a:r>
          </a:p>
          <a:p>
            <a:pPr marL="202484" lvl="2" indent="-202484" defTabSz="342890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Une reprise des projets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avec les porteurs pour </a:t>
            </a:r>
            <a:r>
              <a:rPr lang="fr-FR" sz="1200" dirty="0">
                <a:solidFill>
                  <a:srgbClr val="3A1B0B"/>
                </a:solidFill>
                <a:latin typeface="Arial"/>
                <a:cs typeface="Arial"/>
              </a:rPr>
              <a:t>planifier et amorcer leurs mises en œuvre </a:t>
            </a:r>
            <a:r>
              <a:rPr lang="fr-FR" sz="1200" b="0" dirty="0">
                <a:solidFill>
                  <a:srgbClr val="3A1B0B"/>
                </a:solidFill>
                <a:latin typeface="Arial"/>
                <a:cs typeface="Arial"/>
              </a:rPr>
              <a:t>(nouveaux temps d’approfondissement ….)</a:t>
            </a:r>
            <a:endParaRPr lang="fr-FR" dirty="0"/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sz="1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E95C23-54BC-490A-B92D-78AB56FC3E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B42C41-D862-4FD8-92FE-84A996B90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1FC540-DC5B-4D48-A970-2643B9F606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D6B219B-AD12-4F1E-A217-FB486A224A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r-FR"/>
              <a:t>Les Rencontres des transitions </a:t>
            </a:r>
          </a:p>
        </p:txBody>
      </p:sp>
    </p:spTree>
    <p:extLst>
      <p:ext uri="{BB962C8B-B14F-4D97-AF65-F5344CB8AC3E}">
        <p14:creationId xmlns:p14="http://schemas.microsoft.com/office/powerpoint/2010/main" val="376530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7F9E20-6F80-C588-95D5-948F4B92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4</a:t>
            </a:fld>
            <a:endParaRPr lang="fr-F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48E061-DD21-7A15-1472-A81492B89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anchor="b">
            <a:spAutoFit/>
          </a:bodyPr>
          <a:lstStyle/>
          <a:p>
            <a:r>
              <a:rPr lang="fr-FR" dirty="0"/>
              <a:t>Focus sur les ateliers thématiques 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D7F54-7795-73EF-A3AB-F7AD0E6F12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7959" y="1150440"/>
            <a:ext cx="7415099" cy="36503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4999"/>
              </a:lnSpc>
            </a:pPr>
            <a:r>
              <a:rPr lang="fr-FR" sz="1900" dirty="0"/>
              <a:t>Un atelier des Rencontres des transitions c’est … </a:t>
            </a:r>
          </a:p>
          <a:p>
            <a:pPr>
              <a:lnSpc>
                <a:spcPct val="114999"/>
              </a:lnSpc>
            </a:pPr>
            <a:endParaRPr lang="fr-FR" sz="2100" dirty="0"/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1 Thématique </a:t>
            </a:r>
            <a:r>
              <a:rPr lang="fr-FR" sz="1300" b="0" dirty="0">
                <a:solidFill>
                  <a:schemeClr val="bg2"/>
                </a:solidFill>
              </a:rPr>
              <a:t>– identifiée au regard des enjeux actuels des partenaires du territoire 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9DE0"/>
                </a:solidFill>
              </a:rPr>
              <a:t>1 porteur </a:t>
            </a:r>
            <a:r>
              <a:rPr lang="fr-FR" sz="1300" b="0" dirty="0">
                <a:solidFill>
                  <a:schemeClr val="bg2"/>
                </a:solidFill>
              </a:rPr>
              <a:t>– structure référente concrétisant la thématique lors de l’atelier et actrice du déploiement du projet issu de l’atelier</a:t>
            </a: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9DE0"/>
                </a:solidFill>
              </a:rPr>
              <a:t>Des participants </a:t>
            </a:r>
            <a:r>
              <a:rPr lang="fr-FR" sz="1300" b="0" dirty="0">
                <a:solidFill>
                  <a:schemeClr val="bg2"/>
                </a:solidFill>
              </a:rPr>
              <a:t>– représentants de collectivités publiques, d'associations, d'entreprises, universitaires pour croiser les expertises</a:t>
            </a:r>
            <a:endParaRPr lang="fr-FR" sz="18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9DE0"/>
                </a:solidFill>
              </a:rPr>
              <a:t>1 animation d'atelier </a:t>
            </a:r>
            <a:r>
              <a:rPr lang="fr-FR" sz="1300" b="0" dirty="0">
                <a:solidFill>
                  <a:schemeClr val="bg2"/>
                </a:solidFill>
              </a:rPr>
              <a:t>– des facilitateurs de l’université et/ou de l’organisation du porteur </a:t>
            </a:r>
            <a:endParaRPr lang="fr-FR" sz="1400" b="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14999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9DE0"/>
                </a:solidFill>
              </a:rPr>
              <a:t>1 problématique – </a:t>
            </a:r>
            <a:r>
              <a:rPr lang="fr-FR" sz="1300" b="0" dirty="0">
                <a:solidFill>
                  <a:schemeClr val="tx1"/>
                </a:solidFill>
              </a:rPr>
              <a:t>concrète et rencontrée par un acteur du territoire pour contextualiser la conception et l’atterrissage du projet. </a:t>
            </a:r>
            <a:endParaRPr lang="fr-FR" sz="1800" dirty="0">
              <a:solidFill>
                <a:srgbClr val="009DE0"/>
              </a:solidFill>
            </a:endParaRPr>
          </a:p>
          <a:p>
            <a:pPr>
              <a:lnSpc>
                <a:spcPct val="114999"/>
              </a:lnSpc>
            </a:pPr>
            <a:endParaRPr lang="fr-FR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endParaRPr lang="fr-FR" sz="1300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u="sng" dirty="0">
                <a:solidFill>
                  <a:schemeClr val="bg2"/>
                </a:solidFill>
              </a:rPr>
              <a:t>Exemple : </a:t>
            </a:r>
          </a:p>
          <a:p>
            <a:pPr>
              <a:lnSpc>
                <a:spcPct val="114999"/>
              </a:lnSpc>
            </a:pPr>
            <a:endParaRPr lang="fr-FR" sz="1400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dirty="0">
                <a:solidFill>
                  <a:srgbClr val="009DE0"/>
                </a:solidFill>
              </a:rPr>
              <a:t>Thématique : </a:t>
            </a:r>
            <a:endParaRPr lang="en-US" sz="1400" b="0" dirty="0">
              <a:solidFill>
                <a:srgbClr val="3A1B0B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b="0" dirty="0">
                <a:solidFill>
                  <a:schemeClr val="bg2"/>
                </a:solidFill>
              </a:rPr>
              <a:t>Alimentation 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endParaRPr lang="fr-FR" sz="1400" b="0" dirty="0">
              <a:solidFill>
                <a:srgbClr val="3A1B0B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dirty="0">
                <a:solidFill>
                  <a:srgbClr val="009DE0"/>
                </a:solidFill>
              </a:rPr>
              <a:t>Porteur : </a:t>
            </a:r>
            <a:endParaRPr lang="fr-FR" sz="1400" b="0" dirty="0">
              <a:solidFill>
                <a:srgbClr val="3A1B0B"/>
              </a:solidFill>
            </a:endParaRPr>
          </a:p>
          <a:p>
            <a:r>
              <a:rPr lang="fr-FR" sz="1400" b="0" dirty="0">
                <a:solidFill>
                  <a:schemeClr val="bg2"/>
                </a:solidFill>
              </a:rPr>
              <a:t>CROUS de Bordeaux </a:t>
            </a:r>
          </a:p>
          <a:p>
            <a:pPr>
              <a:lnSpc>
                <a:spcPct val="114999"/>
              </a:lnSpc>
            </a:pPr>
            <a:endParaRPr lang="fr-FR" sz="1400" b="0" dirty="0">
              <a:solidFill>
                <a:srgbClr val="3A1B0B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dirty="0">
                <a:solidFill>
                  <a:srgbClr val="009DE0"/>
                </a:solidFill>
              </a:rPr>
              <a:t>Animation : </a:t>
            </a:r>
            <a:endParaRPr lang="en-US" sz="1400" b="0" dirty="0">
              <a:solidFill>
                <a:srgbClr val="3A1B0B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b="0" dirty="0">
                <a:solidFill>
                  <a:schemeClr val="bg2"/>
                </a:solidFill>
              </a:rPr>
              <a:t>Institut des Transitions de l’université de Bordeaux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endParaRPr lang="fr-FR" sz="1400" b="0" dirty="0">
              <a:solidFill>
                <a:srgbClr val="3A1B0B"/>
              </a:solidFill>
            </a:endParaRPr>
          </a:p>
          <a:p>
            <a:pPr>
              <a:lnSpc>
                <a:spcPct val="114999"/>
              </a:lnSpc>
            </a:pPr>
            <a:r>
              <a:rPr lang="fr-FR" sz="1400" dirty="0">
                <a:solidFill>
                  <a:srgbClr val="009DE0"/>
                </a:solidFill>
              </a:rPr>
              <a:t>Problématique :</a:t>
            </a:r>
            <a:r>
              <a:rPr lang="fr-FR" sz="1400" b="0" dirty="0">
                <a:solidFill>
                  <a:srgbClr val="009DE0"/>
                </a:solidFill>
              </a:rPr>
              <a:t> </a:t>
            </a:r>
            <a:r>
              <a:rPr lang="fr-FR" sz="1400" b="0" dirty="0">
                <a:solidFill>
                  <a:schemeClr val="bg2"/>
                </a:solidFill>
              </a:rPr>
              <a:t>Comment diversifier l’offre alimentaire sur les campus ?  </a:t>
            </a:r>
            <a:endParaRPr lang="en-US" sz="1400" b="0" dirty="0">
              <a:solidFill>
                <a:schemeClr val="bg2"/>
              </a:solidFill>
            </a:endParaRPr>
          </a:p>
          <a:p>
            <a:pPr>
              <a:lnSpc>
                <a:spcPct val="114999"/>
              </a:lnSpc>
            </a:pPr>
            <a:endParaRPr lang="fr-FR" dirty="0">
              <a:solidFill>
                <a:schemeClr val="bg2"/>
              </a:solidFill>
            </a:endParaRPr>
          </a:p>
        </p:txBody>
      </p:sp>
      <p:pic>
        <p:nvPicPr>
          <p:cNvPr id="6" name="Image 5" descr="Une image contenant texte, habits, Post-it, Visage humain&#10;&#10;Description générée automatiquement">
            <a:extLst>
              <a:ext uri="{FF2B5EF4-FFF2-40B4-BE49-F238E27FC236}">
                <a16:creationId xmlns:a16="http://schemas.microsoft.com/office/drawing/2014/main" id="{C315A4C6-16DF-A3EB-7A5E-60084DE58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44" t="6376" r="8101"/>
          <a:stretch/>
        </p:blipFill>
        <p:spPr>
          <a:xfrm>
            <a:off x="7151040" y="3624547"/>
            <a:ext cx="1850371" cy="142525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Image 7" descr="Une image contenant habits, texte, personne, Visage humain&#10;&#10;Description générée automatiquement">
            <a:extLst>
              <a:ext uri="{FF2B5EF4-FFF2-40B4-BE49-F238E27FC236}">
                <a16:creationId xmlns:a16="http://schemas.microsoft.com/office/drawing/2014/main" id="{EB5980B0-719F-1071-028C-9D4B4C275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724" y="2835511"/>
            <a:ext cx="1980318" cy="1317307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744951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981389" y="437281"/>
            <a:ext cx="7331250" cy="420984"/>
          </a:xfrm>
        </p:spPr>
        <p:txBody>
          <a:bodyPr/>
          <a:lstStyle/>
          <a:p>
            <a:pPr>
              <a:defRPr/>
            </a:pPr>
            <a: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Focus sur les ateliers thématiques </a:t>
            </a:r>
            <a:endParaRPr sz="2400" dirty="0">
              <a:solidFill>
                <a:srgbClr val="009DE0"/>
              </a:solidFill>
            </a:endParaRPr>
          </a:p>
        </p:txBody>
      </p:sp>
      <p:sp>
        <p:nvSpPr>
          <p:cNvPr id="1753718581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63825" y="1150109"/>
            <a:ext cx="3132987" cy="386425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299"/>
              </a:spcBef>
              <a:spcAft>
                <a:spcPts val="999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398"/>
              </a:spcBef>
              <a:spcAft>
                <a:spcPts val="999"/>
              </a:spcAft>
              <a:buSzPct val="100000"/>
              <a:buFontTx/>
              <a:buBlip>
                <a:blip r:embed="rId2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4">
              <a:spcBef>
                <a:spcPts val="398"/>
              </a:spcBef>
              <a:spcAft>
                <a:spcPts val="999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>
              <a:lnSpc>
                <a:spcPct val="114999"/>
              </a:lnSpc>
              <a:defRPr/>
            </a:pPr>
            <a:r>
              <a:rPr lang="fr-FR" sz="1400" b="1" i="0" u="none" strike="noStrike" cap="none" spc="0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Un atelier des Rencontres des transitions c’est … </a:t>
            </a:r>
          </a:p>
          <a:p>
            <a:pPr>
              <a:lnSpc>
                <a:spcPct val="114999"/>
              </a:lnSpc>
              <a:defRPr/>
            </a:pPr>
            <a:endParaRPr sz="1600" dirty="0">
              <a:solidFill>
                <a:schemeClr val="tx2"/>
              </a:solidFill>
            </a:endParaRPr>
          </a:p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None/>
              <a:defRPr/>
            </a:pPr>
            <a:r>
              <a:rPr sz="1100" dirty="0">
                <a:solidFill>
                  <a:schemeClr val="tx2"/>
                </a:solidFill>
                <a:latin typeface="Arial"/>
                <a:cs typeface="Arial"/>
              </a:rPr>
              <a:t>Une phase de génération d'idées : </a:t>
            </a:r>
          </a:p>
          <a:p>
            <a:pPr lvl="2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b="0" dirty="0">
                <a:solidFill>
                  <a:srgbClr val="3A1B0B"/>
                </a:solidFill>
                <a:latin typeface="Arial"/>
                <a:cs typeface="Arial"/>
              </a:rPr>
              <a:t>Mettre en contexte en apport des connaissances (scientifique, porteur, témoin...)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b="0" dirty="0">
                <a:solidFill>
                  <a:srgbClr val="3A1B0B"/>
                </a:solidFill>
                <a:latin typeface="Arial"/>
                <a:cs typeface="Arial"/>
              </a:rPr>
              <a:t>Se projeter avec une séquence type « futur idéal » pour identifier la cible à atteindre et les enjeux derrière.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b="0" dirty="0">
                <a:solidFill>
                  <a:srgbClr val="3A1B0B"/>
                </a:solidFill>
                <a:latin typeface="Arial"/>
                <a:cs typeface="Arial"/>
              </a:rPr>
              <a:t>Identifier et choisir collectivement des projets permettant d’atteindre cette cible idéale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endParaRPr lang="fr-FR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None/>
              <a:defRPr/>
            </a:pPr>
            <a:r>
              <a:rPr lang="fr-FR" sz="1100" dirty="0">
                <a:solidFill>
                  <a:schemeClr val="tx2"/>
                </a:solidFill>
                <a:latin typeface="Arial"/>
                <a:cs typeface="Arial"/>
              </a:rPr>
              <a:t>Une phase d’approfondissement des idées : </a:t>
            </a:r>
            <a:endParaRPr sz="11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b="0" dirty="0">
                <a:solidFill>
                  <a:srgbClr val="3A1B0B"/>
                </a:solidFill>
                <a:latin typeface="Arial"/>
                <a:cs typeface="Arial"/>
              </a:rPr>
              <a:t>Cadrer un ou plusieurs à l'aide de supports facilitant l’opérationnalisation des idées retenues. </a:t>
            </a:r>
          </a:p>
          <a:p>
            <a:pPr>
              <a:lnSpc>
                <a:spcPct val="114999"/>
              </a:lnSpc>
              <a:defRPr/>
            </a:pPr>
            <a:endParaRPr sz="500" dirty="0"/>
          </a:p>
        </p:txBody>
      </p:sp>
      <p:sp>
        <p:nvSpPr>
          <p:cNvPr id="1549272149" name="ZoneTexte 1549272148"/>
          <p:cNvSpPr txBox="1"/>
          <p:nvPr/>
        </p:nvSpPr>
        <p:spPr bwMode="auto">
          <a:xfrm>
            <a:off x="7720844" y="4329514"/>
            <a:ext cx="1746637" cy="1832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600" dirty="0"/>
              <a:t>Support </a:t>
            </a:r>
            <a:r>
              <a:rPr sz="600" dirty="0" err="1"/>
              <a:t>d’aide</a:t>
            </a:r>
            <a:r>
              <a:rPr sz="600" dirty="0"/>
              <a:t> au </a:t>
            </a:r>
            <a:r>
              <a:rPr sz="600" dirty="0" err="1"/>
              <a:t>cadrage</a:t>
            </a:r>
            <a:r>
              <a:rPr sz="600" dirty="0"/>
              <a:t> du </a:t>
            </a:r>
            <a:r>
              <a:rPr sz="600" dirty="0" err="1"/>
              <a:t>projet</a:t>
            </a:r>
            <a:endParaRPr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3CF264-6FA2-BCBF-9D78-83A0353AD2E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857"/>
          <a:stretch/>
        </p:blipFill>
        <p:spPr>
          <a:xfrm>
            <a:off x="3924162" y="1352005"/>
            <a:ext cx="5219838" cy="29087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9748837" name="Rectangle à coins arrondis 15"/>
          <p:cNvSpPr/>
          <p:nvPr/>
        </p:nvSpPr>
        <p:spPr bwMode="auto">
          <a:xfrm>
            <a:off x="995228" y="1074087"/>
            <a:ext cx="3459143" cy="2531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9h30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825" b="1" dirty="0">
                <a:solidFill>
                  <a:schemeClr val="bg2"/>
                </a:solidFill>
              </a:rPr>
              <a:t>9h35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Présentation de l’atelier par les animateurs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sz="825" dirty="0"/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</a:rPr>
              <a:t>9h35 9h50</a:t>
            </a: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Tour de table / brise glace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sz="825" dirty="0"/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9h50 à 10h10</a:t>
            </a: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Contextualisation de la problématique par le porteur 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+ temps d’échange et début d’idéation personnelle sur les solutions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10h10 10h30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Contextualisation scientifique 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+ temps d’échange et </a:t>
            </a:r>
            <a:r>
              <a:rPr lang="fr-FR" sz="825" dirty="0">
                <a:solidFill>
                  <a:schemeClr val="bg2"/>
                </a:solidFill>
              </a:rPr>
              <a:t>début d’idéation personnelle sur les solutions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1050" dirty="0"/>
          </a:p>
        </p:txBody>
      </p:sp>
      <p:sp>
        <p:nvSpPr>
          <p:cNvPr id="1123323142" name="Espace réservé du numéro de diapositive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AA155D5-1D58-0B19-FF31-2B0AC05C6684}" type="slidenum">
              <a:rPr lang="fr-FR"/>
              <a:t>6</a:t>
            </a:fld>
            <a:endParaRPr lang="fr-FR"/>
          </a:p>
        </p:txBody>
      </p:sp>
      <p:sp>
        <p:nvSpPr>
          <p:cNvPr id="1862596110" name="Titre 6"/>
          <p:cNvSpPr>
            <a:spLocks noGrp="1"/>
          </p:cNvSpPr>
          <p:nvPr>
            <p:ph type="title"/>
          </p:nvPr>
        </p:nvSpPr>
        <p:spPr bwMode="auto">
          <a:xfrm>
            <a:off x="995229" y="443153"/>
            <a:ext cx="3576772" cy="507831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fr-FR" sz="1500" dirty="0"/>
              <a:t>1</a:t>
            </a:r>
            <a:r>
              <a:rPr lang="fr-FR" sz="1500" baseline="30000" dirty="0"/>
              <a:t>ère</a:t>
            </a:r>
            <a:r>
              <a:rPr lang="fr-FR" sz="1500" dirty="0"/>
              <a:t> phase : Partage de connaissances et idées de solutions</a:t>
            </a:r>
            <a:endParaRPr lang="fr-FR" sz="1500" dirty="0">
              <a:solidFill>
                <a:srgbClr val="009DE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5228" y="3214975"/>
            <a:ext cx="3459143" cy="1894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825" dirty="0">
              <a:solidFill>
                <a:schemeClr val="bg2"/>
              </a:solidFill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</a:rPr>
              <a:t>10h30 10h40 </a:t>
            </a: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</a:rPr>
              <a:t>Pause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825" dirty="0">
              <a:solidFill>
                <a:schemeClr val="bg2"/>
              </a:solidFill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</a:rPr>
              <a:t>10h40 11h45</a:t>
            </a:r>
            <a:r>
              <a:rPr lang="fr-FR" sz="825" dirty="0">
                <a:solidFill>
                  <a:schemeClr val="bg2"/>
                </a:solidFill>
              </a:rPr>
              <a:t> </a:t>
            </a: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tx2"/>
                </a:solidFill>
              </a:rPr>
              <a:t>Partage des idées </a:t>
            </a:r>
            <a:r>
              <a:rPr lang="fr-FR" sz="825" dirty="0">
                <a:solidFill>
                  <a:schemeClr val="bg2"/>
                </a:solidFill>
              </a:rPr>
              <a:t>et projets suite aux interventions et échanges</a:t>
            </a: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tx2"/>
                </a:solidFill>
              </a:rPr>
              <a:t>Choix du ou des projets</a:t>
            </a:r>
            <a:r>
              <a:rPr lang="fr-FR" sz="825" dirty="0">
                <a:solidFill>
                  <a:schemeClr val="bg2"/>
                </a:solidFill>
              </a:rPr>
              <a:t> qui seront détaillés dans la 2</a:t>
            </a:r>
            <a:r>
              <a:rPr lang="fr-FR" sz="825" baseline="30000" dirty="0">
                <a:solidFill>
                  <a:schemeClr val="bg2"/>
                </a:solidFill>
              </a:rPr>
              <a:t>nde</a:t>
            </a:r>
            <a:r>
              <a:rPr lang="fr-FR" sz="825" dirty="0">
                <a:solidFill>
                  <a:schemeClr val="bg2"/>
                </a:solidFill>
              </a:rPr>
              <a:t> partie de l’atelier 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825" dirty="0">
              <a:solidFill>
                <a:schemeClr val="bg2"/>
              </a:solidFill>
              <a:latin typeface="Times New Roman"/>
              <a:cs typeface="Times New Roman"/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</a:rPr>
              <a:t>11h45 12h00 </a:t>
            </a:r>
            <a:endParaRPr lang="fr-FR" sz="825" dirty="0">
              <a:solidFill>
                <a:schemeClr val="bg2"/>
              </a:solidFill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</a:rPr>
              <a:t>Conclusion de la 1</a:t>
            </a:r>
            <a:r>
              <a:rPr lang="fr-FR" sz="825" baseline="30000" dirty="0">
                <a:solidFill>
                  <a:schemeClr val="bg2"/>
                </a:solidFill>
              </a:rPr>
              <a:t>e</a:t>
            </a:r>
            <a:r>
              <a:rPr lang="fr-FR" sz="825" dirty="0">
                <a:solidFill>
                  <a:schemeClr val="bg2"/>
                </a:solidFill>
              </a:rPr>
              <a:t> partie et annonce de la 2</a:t>
            </a:r>
            <a:r>
              <a:rPr lang="fr-FR" sz="825" baseline="30000" dirty="0">
                <a:solidFill>
                  <a:schemeClr val="bg2"/>
                </a:solidFill>
              </a:rPr>
              <a:t>nde</a:t>
            </a:r>
            <a:r>
              <a:rPr lang="fr-FR" sz="825" dirty="0">
                <a:solidFill>
                  <a:schemeClr val="bg2"/>
                </a:solidFill>
              </a:rPr>
              <a:t> partie </a:t>
            </a:r>
            <a:endParaRPr lang="fr-FR" sz="825" dirty="0"/>
          </a:p>
          <a:p>
            <a:pPr marL="0" lvl="2">
              <a:spcAft>
                <a:spcPts val="397"/>
              </a:spcAft>
              <a:defRPr/>
            </a:pPr>
            <a:endParaRPr lang="fr-FR" sz="1050" b="1" dirty="0">
              <a:solidFill>
                <a:schemeClr val="accent6"/>
              </a:solidFill>
            </a:endParaRPr>
          </a:p>
        </p:txBody>
      </p:sp>
      <p:sp>
        <p:nvSpPr>
          <p:cNvPr id="7" name="Rectangle à coins arrondis 15">
            <a:extLst>
              <a:ext uri="{FF2B5EF4-FFF2-40B4-BE49-F238E27FC236}">
                <a16:creationId xmlns:a16="http://schemas.microsoft.com/office/drawing/2014/main" id="{F0113FD2-A866-46DC-AF9D-E6C20A577D80}"/>
              </a:ext>
            </a:extLst>
          </p:cNvPr>
          <p:cNvSpPr/>
          <p:nvPr/>
        </p:nvSpPr>
        <p:spPr bwMode="auto">
          <a:xfrm>
            <a:off x="5360130" y="1446658"/>
            <a:ext cx="3576772" cy="2531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13h15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825" b="1" dirty="0">
                <a:solidFill>
                  <a:schemeClr val="bg2"/>
                </a:solidFill>
              </a:rPr>
              <a:t>13h30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Présentation de la 2</a:t>
            </a:r>
            <a:r>
              <a:rPr lang="fr-FR" sz="825" baseline="30000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nde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 partie par les animateurs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sz="825" dirty="0"/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</a:rPr>
              <a:t>13h30 15h00</a:t>
            </a: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Travail sur le support de cadrage </a:t>
            </a: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de projet 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sz="825" dirty="0"/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b="1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15h00 à 15h15</a:t>
            </a: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lvl="1" indent="-457189" defTabSz="342881">
              <a:spcBef>
                <a:spcPts val="149"/>
              </a:spcBef>
              <a:spcAft>
                <a:spcPts val="149"/>
              </a:spcAft>
              <a:defRPr/>
            </a:pPr>
            <a:r>
              <a:rPr lang="fr-FR" sz="825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Partage et clôture de l’atelier (animateurs + porteur)</a:t>
            </a: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825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202479" lvl="2" indent="-202479" defTabSz="342881">
              <a:spcBef>
                <a:spcPts val="149"/>
              </a:spcBef>
              <a:spcAft>
                <a:spcPts val="149"/>
              </a:spcAft>
              <a:defRPr/>
            </a:pPr>
            <a:endParaRPr lang="fr-FR" sz="1050" dirty="0"/>
          </a:p>
        </p:txBody>
      </p:sp>
      <p:sp>
        <p:nvSpPr>
          <p:cNvPr id="8" name="Titre 6">
            <a:extLst>
              <a:ext uri="{FF2B5EF4-FFF2-40B4-BE49-F238E27FC236}">
                <a16:creationId xmlns:a16="http://schemas.microsoft.com/office/drawing/2014/main" id="{4DCF631B-4A94-47A2-9818-87367C5D6C2C}"/>
              </a:ext>
            </a:extLst>
          </p:cNvPr>
          <p:cNvSpPr txBox="1">
            <a:spLocks/>
          </p:cNvSpPr>
          <p:nvPr/>
        </p:nvSpPr>
        <p:spPr bwMode="auto">
          <a:xfrm>
            <a:off x="5360129" y="443153"/>
            <a:ext cx="3576772" cy="507831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spAutoFit/>
          </a:bodyPr>
          <a:lstStyle>
            <a:lvl1pPr algn="l" defTabSz="914377">
              <a:lnSpc>
                <a:spcPct val="90000"/>
              </a:lnSpc>
              <a:spcBef>
                <a:spcPts val="0"/>
              </a:spcBef>
              <a:buNone/>
              <a:defRPr lang="fr-FR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 sz="1500" dirty="0"/>
              <a:t>2</a:t>
            </a:r>
            <a:r>
              <a:rPr lang="fr-FR" sz="1500" baseline="30000" dirty="0"/>
              <a:t>nde</a:t>
            </a:r>
            <a:r>
              <a:rPr lang="fr-FR" sz="1500" dirty="0"/>
              <a:t> phase : Cadrage du/des projet(s) choisi(s)</a:t>
            </a:r>
            <a:endParaRPr lang="fr-FR" sz="1500" dirty="0">
              <a:solidFill>
                <a:srgbClr val="009DE0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5A78E23-07A7-4A1C-8725-8C9E87A67C39}"/>
              </a:ext>
            </a:extLst>
          </p:cNvPr>
          <p:cNvCxnSpPr/>
          <p:nvPr/>
        </p:nvCxnSpPr>
        <p:spPr>
          <a:xfrm>
            <a:off x="4867183" y="8913"/>
            <a:ext cx="0" cy="5134588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389092F4-1080-4327-8CE7-8BA09E19F329}"/>
              </a:ext>
            </a:extLst>
          </p:cNvPr>
          <p:cNvSpPr txBox="1"/>
          <p:nvPr/>
        </p:nvSpPr>
        <p:spPr>
          <a:xfrm>
            <a:off x="3296437" y="3144172"/>
            <a:ext cx="139319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800" dirty="0"/>
              <a:t>Collaboration M1 Sociologie des transitions socio environnementales</a:t>
            </a:r>
          </a:p>
        </p:txBody>
      </p:sp>
      <p:pic>
        <p:nvPicPr>
          <p:cNvPr id="6" name="Graphique 5" descr="Ligne fléchée : incurvée sens des aiguilles d’une montre avec un remplissage uni">
            <a:extLst>
              <a:ext uri="{FF2B5EF4-FFF2-40B4-BE49-F238E27FC236}">
                <a16:creationId xmlns:a16="http://schemas.microsoft.com/office/drawing/2014/main" id="{3C01F296-749A-45B6-BD5E-9845E8D89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529451" flipV="1">
            <a:off x="3010027" y="3186278"/>
            <a:ext cx="277641" cy="27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77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674EB-CF99-4CC2-8F94-AC08E84D1EAE}" type="slidenum">
              <a:rPr lang="fr-FR" smtClean="0"/>
              <a:t>7</a:t>
            </a:fld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portage d’un atelier par un partenaire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5215874" y="1557951"/>
            <a:ext cx="3722462" cy="2824389"/>
          </a:xfrm>
          <a:ln>
            <a:solidFill>
              <a:schemeClr val="accent6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fr-FR" sz="1300" dirty="0"/>
              <a:t>Quelle implication pour le porteur ?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1000" dirty="0"/>
              <a:t>Avant l’atelier : </a:t>
            </a:r>
          </a:p>
          <a:p>
            <a:r>
              <a:rPr lang="fr-FR" sz="1000" dirty="0">
                <a:solidFill>
                  <a:schemeClr val="bg2"/>
                </a:solidFill>
              </a:rPr>
              <a:t>Echanger</a:t>
            </a:r>
            <a:r>
              <a:rPr lang="fr-FR" sz="1000" b="0" dirty="0">
                <a:solidFill>
                  <a:schemeClr val="bg2"/>
                </a:solidFill>
              </a:rPr>
              <a:t> avec l’équipe ABCD pour : </a:t>
            </a:r>
          </a:p>
          <a:p>
            <a:pPr marL="171450" indent="-171450">
              <a:buFontTx/>
              <a:buChar char="-"/>
            </a:pPr>
            <a:r>
              <a:rPr lang="fr-FR" sz="1000" dirty="0">
                <a:solidFill>
                  <a:schemeClr val="bg2"/>
                </a:solidFill>
              </a:rPr>
              <a:t>Définir précisément les enjeux et les besoins</a:t>
            </a:r>
            <a:r>
              <a:rPr lang="fr-FR" sz="1000" b="0" dirty="0">
                <a:solidFill>
                  <a:schemeClr val="bg2"/>
                </a:solidFill>
              </a:rPr>
              <a:t> (du porteur et du territoire) derrière la problématique.</a:t>
            </a:r>
          </a:p>
          <a:p>
            <a:pPr marL="171450" indent="-171450">
              <a:buFontTx/>
              <a:buChar char="-"/>
            </a:pPr>
            <a:r>
              <a:rPr lang="fr-FR" sz="1000" dirty="0">
                <a:solidFill>
                  <a:schemeClr val="bg2"/>
                </a:solidFill>
              </a:rPr>
              <a:t>Permettre la conception d’une animation </a:t>
            </a:r>
            <a:r>
              <a:rPr lang="fr-FR" sz="1000" b="0" dirty="0">
                <a:solidFill>
                  <a:schemeClr val="bg2"/>
                </a:solidFill>
              </a:rPr>
              <a:t>de l’atelier parfaitement adaptée à la problématique.</a:t>
            </a:r>
          </a:p>
          <a:p>
            <a:pPr marL="171450" indent="-171450">
              <a:buFontTx/>
              <a:buChar char="-"/>
            </a:pPr>
            <a:r>
              <a:rPr lang="fr-FR" sz="1000" dirty="0">
                <a:solidFill>
                  <a:schemeClr val="bg2"/>
                </a:solidFill>
              </a:rPr>
              <a:t>Permettre la conception d’un support</a:t>
            </a:r>
            <a:r>
              <a:rPr lang="fr-FR" sz="1000" b="0" dirty="0">
                <a:solidFill>
                  <a:schemeClr val="bg2"/>
                </a:solidFill>
              </a:rPr>
              <a:t> diffusé aux participants en amont sur les enjeux des différents réseaux sur la thématique. </a:t>
            </a:r>
          </a:p>
          <a:p>
            <a:endParaRPr lang="fr-FR" dirty="0"/>
          </a:p>
          <a:p>
            <a:r>
              <a:rPr lang="fr-FR" sz="1000" dirty="0"/>
              <a:t>Pendant l’atelier : </a:t>
            </a:r>
          </a:p>
          <a:p>
            <a:r>
              <a:rPr lang="fr-FR" sz="1000" dirty="0">
                <a:solidFill>
                  <a:schemeClr val="bg2"/>
                </a:solidFill>
              </a:rPr>
              <a:t>Présenter</a:t>
            </a:r>
            <a:r>
              <a:rPr lang="fr-FR" sz="1000" b="0" dirty="0">
                <a:solidFill>
                  <a:schemeClr val="bg2"/>
                </a:solidFill>
              </a:rPr>
              <a:t>, en début d’atelier pendant une quinzaine de minutes, la problématique, son contexte et les enjeux associés pour le porteur. </a:t>
            </a:r>
          </a:p>
          <a:p>
            <a:endParaRPr lang="fr-FR" sz="1000" b="0" dirty="0">
              <a:solidFill>
                <a:schemeClr val="bg2"/>
              </a:solidFill>
            </a:endParaRPr>
          </a:p>
          <a:p>
            <a:r>
              <a:rPr lang="fr-FR" sz="1000" dirty="0">
                <a:solidFill>
                  <a:schemeClr val="bg2"/>
                </a:solidFill>
              </a:rPr>
              <a:t>Suivre et participer aux échanges des participants </a:t>
            </a:r>
            <a:r>
              <a:rPr lang="fr-FR" sz="1000" b="0" dirty="0">
                <a:solidFill>
                  <a:schemeClr val="bg2"/>
                </a:solidFill>
              </a:rPr>
              <a:t>pour pouvoir répondre à leurs questions et orienter leurs idées. </a:t>
            </a:r>
          </a:p>
          <a:p>
            <a:endParaRPr lang="fr-FR" dirty="0"/>
          </a:p>
          <a:p>
            <a:r>
              <a:rPr lang="fr-FR" sz="1000" dirty="0"/>
              <a:t>Après l’atelier :</a:t>
            </a:r>
          </a:p>
          <a:p>
            <a:r>
              <a:rPr lang="fr-FR" sz="1000" b="0" dirty="0">
                <a:solidFill>
                  <a:schemeClr val="bg2"/>
                </a:solidFill>
              </a:rPr>
              <a:t>Reprendre les travaux des ateliers avec l’'équipe ABCD pour repréciser et prioriser la mise en œuvre des projets. </a:t>
            </a:r>
          </a:p>
          <a:p>
            <a:r>
              <a:rPr lang="fr-FR" dirty="0"/>
              <a:t> </a:t>
            </a:r>
          </a:p>
        </p:txBody>
      </p:sp>
      <p:sp>
        <p:nvSpPr>
          <p:cNvPr id="5" name="Espace réservé du texte 3"/>
          <p:cNvSpPr txBox="1">
            <a:spLocks/>
          </p:cNvSpPr>
          <p:nvPr/>
        </p:nvSpPr>
        <p:spPr bwMode="auto">
          <a:xfrm>
            <a:off x="1198859" y="1539972"/>
            <a:ext cx="3722462" cy="2860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685800">
              <a:lnSpc>
                <a:spcPct val="90000"/>
              </a:lnSpc>
              <a:spcBef>
                <a:spcPts val="0"/>
              </a:spcBef>
              <a:buFont typeface="Arial"/>
              <a:buNone/>
              <a:defRPr lang="fr-FR" sz="12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>
              <a:lnSpc>
                <a:spcPct val="90000"/>
              </a:lnSpc>
              <a:spcBef>
                <a:spcPts val="300"/>
              </a:spcBef>
              <a:spcAft>
                <a:spcPts val="1000"/>
              </a:spcAft>
              <a:buFont typeface="Arial"/>
              <a:buNone/>
              <a:defRPr lang="fr-FR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4572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3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 algn="l" defTabSz="6858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>
              <a:lnSpc>
                <a:spcPct val="90000"/>
              </a:lnSpc>
              <a:spcBef>
                <a:spcPts val="400"/>
              </a:spcBef>
              <a:spcAft>
                <a:spcPts val="1000"/>
              </a:spcAft>
              <a:buFontTx/>
              <a:buBlip>
                <a:blip r:embed="rId8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Pourquoi porter un atelier ?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1050" b="0" dirty="0">
                <a:solidFill>
                  <a:schemeClr val="tx1"/>
                </a:solidFill>
              </a:rPr>
              <a:t>- Partir d’</a:t>
            </a:r>
            <a:r>
              <a:rPr lang="fr-FR" sz="1050" dirty="0">
                <a:solidFill>
                  <a:schemeClr val="tx1"/>
                </a:solidFill>
              </a:rPr>
              <a:t>une problématique concrète</a:t>
            </a:r>
            <a:r>
              <a:rPr lang="fr-FR" sz="1050" b="0" dirty="0">
                <a:solidFill>
                  <a:schemeClr val="tx1"/>
                </a:solidFill>
              </a:rPr>
              <a:t> sur laquelle le porteur </a:t>
            </a:r>
            <a:r>
              <a:rPr lang="fr-FR" sz="1050" dirty="0">
                <a:solidFill>
                  <a:schemeClr val="tx1"/>
                </a:solidFill>
              </a:rPr>
              <a:t>souhaite agir. </a:t>
            </a:r>
          </a:p>
          <a:p>
            <a:endParaRPr lang="fr-FR" sz="1050" dirty="0">
              <a:solidFill>
                <a:schemeClr val="tx1"/>
              </a:solidFill>
            </a:endParaRPr>
          </a:p>
          <a:p>
            <a:r>
              <a:rPr lang="fr-FR" sz="1050" b="0" dirty="0">
                <a:solidFill>
                  <a:schemeClr val="tx1"/>
                </a:solidFill>
              </a:rPr>
              <a:t>- </a:t>
            </a:r>
            <a:r>
              <a:rPr lang="fr-FR" sz="1050" dirty="0">
                <a:solidFill>
                  <a:schemeClr val="tx1"/>
                </a:solidFill>
              </a:rPr>
              <a:t>Bénéficier de l’intelligence collective et de l’expertise des participants </a:t>
            </a:r>
            <a:r>
              <a:rPr lang="fr-FR" sz="1050" b="0" dirty="0">
                <a:solidFill>
                  <a:schemeClr val="tx1"/>
                </a:solidFill>
              </a:rPr>
              <a:t>aux ateliers pour concevoir des projets partenariaux répondant à la problématique. </a:t>
            </a:r>
          </a:p>
          <a:p>
            <a:endParaRPr lang="fr-FR" sz="1050" b="0" dirty="0">
              <a:solidFill>
                <a:schemeClr val="tx1"/>
              </a:solidFill>
            </a:endParaRPr>
          </a:p>
          <a:p>
            <a:r>
              <a:rPr lang="fr-FR" sz="1050" b="0" dirty="0">
                <a:solidFill>
                  <a:schemeClr val="tx1"/>
                </a:solidFill>
              </a:rPr>
              <a:t>- Bénéficier de </a:t>
            </a:r>
            <a:r>
              <a:rPr lang="fr-FR" sz="1050" dirty="0">
                <a:solidFill>
                  <a:schemeClr val="tx1"/>
                </a:solidFill>
              </a:rPr>
              <a:t>l’accompagnement de l'équipe ABCD pour la poursuite des projets dans les meilleures conditions </a:t>
            </a:r>
            <a:r>
              <a:rPr lang="fr-FR" sz="1050" b="0" dirty="0">
                <a:solidFill>
                  <a:schemeClr val="tx1"/>
                </a:solidFill>
              </a:rPr>
              <a:t>: aide au montage du projet, à la recherche de financements, à la mobilisation des différents réseaux partenariaux…</a:t>
            </a:r>
            <a:endParaRPr lang="fr-FR" sz="105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5376" y="4526532"/>
            <a:ext cx="3660817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fr-FR" dirty="0"/>
          </a:p>
          <a:p>
            <a:r>
              <a:rPr lang="fr-FR" sz="7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*L’animation, l’organisation d’interventions scientifiques et la création de tous les supports nécessaires à l’atelier sont gérés par l'équipe ABCD</a:t>
            </a:r>
          </a:p>
        </p:txBody>
      </p:sp>
    </p:spTree>
    <p:extLst>
      <p:ext uri="{BB962C8B-B14F-4D97-AF65-F5344CB8AC3E}">
        <p14:creationId xmlns:p14="http://schemas.microsoft.com/office/powerpoint/2010/main" val="1739471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981389" y="211934"/>
            <a:ext cx="7331250" cy="646331"/>
          </a:xfrm>
        </p:spPr>
        <p:txBody>
          <a:bodyPr/>
          <a:lstStyle/>
          <a:p>
            <a:pPr>
              <a:defRPr/>
            </a:pPr>
            <a: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Focus sur les ateliers thématiques </a:t>
            </a:r>
            <a:b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fr-FR" sz="1600" b="1" i="0" u="none" strike="noStrike" cap="none" spc="0" dirty="0">
                <a:solidFill>
                  <a:schemeClr val="tx2"/>
                </a:solidFill>
                <a:latin typeface="Arial"/>
                <a:ea typeface="Arial"/>
                <a:cs typeface="Arial"/>
              </a:rPr>
              <a:t>Les ateliers thématiques réalisés au fil des éditions </a:t>
            </a:r>
            <a:endParaRPr sz="2400" dirty="0">
              <a:solidFill>
                <a:srgbClr val="009DE0"/>
              </a:solidFill>
            </a:endParaRPr>
          </a:p>
        </p:txBody>
      </p:sp>
      <p:sp>
        <p:nvSpPr>
          <p:cNvPr id="1753718581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26889" y="1153410"/>
            <a:ext cx="4161023" cy="386425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299"/>
              </a:spcBef>
              <a:spcAft>
                <a:spcPts val="999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398"/>
              </a:spcBef>
              <a:spcAft>
                <a:spcPts val="999"/>
              </a:spcAft>
              <a:buSzPct val="100000"/>
              <a:buFontTx/>
              <a:buBlip>
                <a:blip r:embed="rId2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4">
              <a:spcBef>
                <a:spcPts val="398"/>
              </a:spcBef>
              <a:spcAft>
                <a:spcPts val="999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398"/>
              </a:spcBef>
              <a:spcAft>
                <a:spcPts val="999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None/>
              <a:defRPr/>
            </a:pPr>
            <a:r>
              <a:rPr sz="1050" dirty="0">
                <a:solidFill>
                  <a:schemeClr val="tx2"/>
                </a:solidFill>
                <a:latin typeface="Arial"/>
                <a:cs typeface="Arial"/>
              </a:rPr>
              <a:t>Première édition : </a:t>
            </a:r>
            <a:endParaRPr sz="9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Améliorer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la santé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des jeunes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Mettre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le numérique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au service des transitions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Produire et accéder à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une alimentation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locale pour tous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La nature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comme solution en ville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Rénover et construire des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habitats résilients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, durables et bon marché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Innover et s’approprier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les nouvelles mobilités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endParaRPr lang="fr-FR" sz="9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None/>
              <a:defRPr/>
            </a:pPr>
            <a:r>
              <a:rPr lang="fr-FR" sz="1050" dirty="0">
                <a:solidFill>
                  <a:schemeClr val="tx2"/>
                </a:solidFill>
                <a:latin typeface="Arial"/>
                <a:cs typeface="Arial"/>
              </a:rPr>
              <a:t>Deuxième édition : </a:t>
            </a:r>
            <a:endParaRPr sz="105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Diversifier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l'offre alimentaire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sur les campus – CROUS de Bordeaux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Construire des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espaces de travail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favorable à la santé et au bien-être – Université de Bordeaux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Impliquer les citoyens dans les projets de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renaturation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 – Bordeaux métropole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Revoir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l'usage de l'eau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dans les espaces urbain – Régie de l'eau de Bordeaux métropole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Accélérer la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transition énergétique des bâtiments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Université de Bordeaux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SzPct val="100000"/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Mettre la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démocratie locale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à l’épreuve des transitions – Mairie de Bordeaux </a:t>
            </a:r>
          </a:p>
        </p:txBody>
      </p:sp>
      <p:sp>
        <p:nvSpPr>
          <p:cNvPr id="3" name="Espace réservé du texte 533">
            <a:extLst>
              <a:ext uri="{FF2B5EF4-FFF2-40B4-BE49-F238E27FC236}">
                <a16:creationId xmlns:a16="http://schemas.microsoft.com/office/drawing/2014/main" id="{39F30D1E-7812-24CA-7DCB-C4AC810FB2AA}"/>
              </a:ext>
            </a:extLst>
          </p:cNvPr>
          <p:cNvSpPr txBox="1">
            <a:spLocks/>
          </p:cNvSpPr>
          <p:nvPr/>
        </p:nvSpPr>
        <p:spPr bwMode="auto">
          <a:xfrm>
            <a:off x="4955176" y="1153410"/>
            <a:ext cx="4254131" cy="386425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>
            <a:lvl1pPr marL="0" indent="0" algn="l" defTabSz="685800">
              <a:lnSpc>
                <a:spcPct val="90000"/>
              </a:lnSpc>
              <a:spcBef>
                <a:spcPts val="0"/>
              </a:spcBef>
              <a:buFont typeface="Arial"/>
              <a:buNone/>
              <a:defRPr lang="fr-FR" sz="12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>
              <a:lnSpc>
                <a:spcPct val="90000"/>
              </a:lnSpc>
              <a:spcBef>
                <a:spcPts val="299"/>
              </a:spcBef>
              <a:spcAft>
                <a:spcPts val="999"/>
              </a:spcAft>
              <a:buFont typeface="Arial"/>
              <a:buNone/>
              <a:defRPr lang="fr-FR"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4572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SzPct val="100000"/>
              <a:buFontTx/>
              <a:buBlip>
                <a:blip r:embed="rId2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4" algn="l" defTabSz="6858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FontTx/>
              <a:buBlip>
                <a:blip r:embed="rId3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FontTx/>
              <a:buBlip>
                <a:blip r:embed="rId4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FontTx/>
              <a:buBlip>
                <a:blip r:embed="rId5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FontTx/>
              <a:buBlip>
                <a:blip r:embed="rId6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>
              <a:lnSpc>
                <a:spcPct val="90000"/>
              </a:lnSpc>
              <a:spcBef>
                <a:spcPts val="398"/>
              </a:spcBef>
              <a:spcAft>
                <a:spcPts val="999"/>
              </a:spcAft>
              <a:buFontTx/>
              <a:buBlip>
                <a:blip r:embed="rId7"/>
              </a:buBlip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Tx/>
              <a:buNone/>
              <a:defRPr/>
            </a:pPr>
            <a:r>
              <a:rPr lang="fr-FR" sz="1050" dirty="0">
                <a:solidFill>
                  <a:schemeClr val="tx2"/>
                </a:solidFill>
                <a:latin typeface="Arial"/>
                <a:cs typeface="Arial"/>
              </a:rPr>
              <a:t>Troisième édition : </a:t>
            </a:r>
            <a:endParaRPr lang="fr-FR" sz="105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Accompagner les changements de comportements par la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mobilisation écocitoyenne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Bordeaux métropole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Réduire l'empreinte carbone en repensant les modes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d'organisation du travail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Orange Direction environnement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Agir sur </a:t>
            </a: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le cycle de l’eau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sur les campus – Université de Bordeaux et cluster </a:t>
            </a:r>
            <a:r>
              <a:rPr lang="fr-FR" sz="900" b="0" dirty="0" err="1">
                <a:solidFill>
                  <a:srgbClr val="3A1B0B"/>
                </a:solidFill>
                <a:latin typeface="Arial"/>
                <a:cs typeface="Arial"/>
              </a:rPr>
              <a:t>Soltena</a:t>
            </a:r>
            <a:endParaRPr lang="fr-FR" sz="9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endParaRPr lang="fr-FR" sz="9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None/>
              <a:defRPr/>
            </a:pPr>
            <a:endParaRPr lang="fr-FR" sz="90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0" lvl="2" indent="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Tx/>
              <a:buNone/>
              <a:defRPr/>
            </a:pPr>
            <a:r>
              <a:rPr lang="fr-FR" sz="1050" dirty="0">
                <a:solidFill>
                  <a:schemeClr val="tx2"/>
                </a:solidFill>
                <a:latin typeface="Arial"/>
                <a:cs typeface="Arial"/>
              </a:rPr>
              <a:t>Quatrième édition : (en préparation)</a:t>
            </a:r>
            <a:endParaRPr lang="fr-FR" sz="1050" b="0" dirty="0">
              <a:solidFill>
                <a:srgbClr val="3A1B0B"/>
              </a:solidFill>
              <a:latin typeface="Arial"/>
              <a:cs typeface="Arial"/>
            </a:endParaRP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Qualité de l’air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Bordeaux métropole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Consommation durable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Réseau Renaître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Impact carbone du bâtiment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Bordeaux métropole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r>
              <a:rPr lang="fr-FR" sz="900" b="0" u="sng" dirty="0">
                <a:solidFill>
                  <a:srgbClr val="3A1B0B"/>
                </a:solidFill>
                <a:latin typeface="Arial"/>
                <a:cs typeface="Arial"/>
              </a:rPr>
              <a:t>Tourisme durable </a:t>
            </a:r>
            <a:r>
              <a:rPr lang="fr-FR" sz="900" b="0" dirty="0">
                <a:solidFill>
                  <a:srgbClr val="3A1B0B"/>
                </a:solidFill>
                <a:latin typeface="Arial"/>
                <a:cs typeface="Arial"/>
              </a:rPr>
              <a:t>– Office du tourisme de Bordeaux </a:t>
            </a:r>
          </a:p>
          <a:p>
            <a:pPr marL="184750" lvl="2" indent="-184750" defTabSz="457188">
              <a:lnSpc>
                <a:spcPct val="114999"/>
              </a:lnSpc>
              <a:spcBef>
                <a:spcPts val="199"/>
              </a:spcBef>
              <a:spcAft>
                <a:spcPts val="199"/>
              </a:spcAft>
              <a:buFont typeface="Arial"/>
              <a:buChar char="•"/>
              <a:defRPr/>
            </a:pPr>
            <a:endParaRPr lang="fr-FR" sz="900" b="0" dirty="0">
              <a:solidFill>
                <a:srgbClr val="3A1B0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42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F9B2C64-D3B8-43E5-A2A1-DB549558B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362" y="7991"/>
            <a:ext cx="1598949" cy="226326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7F9E20-6F80-C588-95D5-948F4B92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9</a:t>
            </a:fld>
            <a:endParaRPr lang="fr-F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48E061-DD21-7A15-1472-A81492B89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59" y="127791"/>
            <a:ext cx="7316491" cy="646331"/>
          </a:xfrm>
        </p:spPr>
        <p:txBody>
          <a:bodyPr wrap="square" lIns="91440" tIns="45720" rIns="91440" bIns="45720" anchor="b">
            <a:spAutoFit/>
          </a:bodyPr>
          <a:lstStyle/>
          <a:p>
            <a:r>
              <a:rPr lang="fr-FR" dirty="0"/>
              <a:t>Focus sur l’acculturation : </a:t>
            </a:r>
            <a:br>
              <a:rPr lang="fr-FR" dirty="0"/>
            </a:br>
            <a:r>
              <a:rPr lang="fr-FR" sz="1600" dirty="0"/>
              <a:t>Des exemples de formats </a:t>
            </a: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BF6BA5A-591D-BBBE-0544-854624257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302" y="2605889"/>
            <a:ext cx="2044860" cy="291618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5451589-B0F6-5937-B170-665B4955A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737" y="1046026"/>
            <a:ext cx="4813961" cy="232287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BD96B12-827C-9AB2-A5F9-5657E98DD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5893" y="2178423"/>
            <a:ext cx="2042508" cy="2916182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13ED0E1-58C8-30E3-7784-3E39F4B0B2F2}"/>
              </a:ext>
            </a:extLst>
          </p:cNvPr>
          <p:cNvSpPr txBox="1"/>
          <p:nvPr/>
        </p:nvSpPr>
        <p:spPr>
          <a:xfrm>
            <a:off x="789737" y="3437081"/>
            <a:ext cx="2042508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900" dirty="0"/>
              <a:t>Des présentations d’études menées par différents chercheurs pour aider Orange et Bordeaux métropole à préciser l’expérimentation adaptée à leur contexte.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5018227-164D-67FE-E6B2-7157EA51D922}"/>
              </a:ext>
            </a:extLst>
          </p:cNvPr>
          <p:cNvSpPr txBox="1"/>
          <p:nvPr/>
        </p:nvSpPr>
        <p:spPr>
          <a:xfrm>
            <a:off x="3414253" y="4221911"/>
            <a:ext cx="1919898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900" dirty="0"/>
              <a:t>Des supports de veille diffusés avant les </a:t>
            </a:r>
            <a:r>
              <a:rPr lang="fr-FR" sz="900" dirty="0" err="1"/>
              <a:t>RdT</a:t>
            </a:r>
            <a:r>
              <a:rPr lang="fr-FR" sz="900" dirty="0"/>
              <a:t> pour faire le point sur l’actualité juridique, scientifique et économique des thèmes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FC1D27B-4D7A-11DA-FB4D-4D7CE8A13A8F}"/>
              </a:ext>
            </a:extLst>
          </p:cNvPr>
          <p:cNvSpPr txBox="1"/>
          <p:nvPr/>
        </p:nvSpPr>
        <p:spPr>
          <a:xfrm>
            <a:off x="5658831" y="110729"/>
            <a:ext cx="1817399" cy="5078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900" dirty="0"/>
              <a:t>Un appui à l’organisation d’une conférente étudiante faisant suite à un atelier des </a:t>
            </a:r>
            <a:r>
              <a:rPr lang="fr-FR" sz="900" dirty="0" err="1"/>
              <a:t>RdT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08761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3041077" name="Titre 1"/>
          <p:cNvSpPr>
            <a:spLocks noGrp="1"/>
          </p:cNvSpPr>
          <p:nvPr>
            <p:ph type="title"/>
          </p:nvPr>
        </p:nvSpPr>
        <p:spPr bwMode="auto">
          <a:xfrm>
            <a:off x="981388" y="218773"/>
            <a:ext cx="7338089" cy="646331"/>
          </a:xfrm>
        </p:spPr>
        <p:txBody>
          <a:bodyPr/>
          <a:lstStyle/>
          <a:p>
            <a:pPr>
              <a:defRPr/>
            </a:pPr>
            <a: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Focus sur les projets : </a:t>
            </a:r>
            <a:b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fr-FR" sz="16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Des exemples de mise en œuvre </a:t>
            </a:r>
            <a:endParaRPr sz="2400" dirty="0">
              <a:solidFill>
                <a:srgbClr val="009DE0"/>
              </a:solidFill>
            </a:endParaRPr>
          </a:p>
        </p:txBody>
      </p:sp>
      <p:pic>
        <p:nvPicPr>
          <p:cNvPr id="855501008" name="Image 85550100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04407" y="1754447"/>
            <a:ext cx="3506714" cy="19758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A4D54D-546A-C92A-BAB3-91477095F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881" y="842848"/>
            <a:ext cx="3967446" cy="265265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Image 4" descr="Une image contenant texte, graphisme, Graphique, barrière de corail&#10;&#10;Description générée automatiquement">
            <a:extLst>
              <a:ext uri="{FF2B5EF4-FFF2-40B4-BE49-F238E27FC236}">
                <a16:creationId xmlns:a16="http://schemas.microsoft.com/office/drawing/2014/main" id="{42172FDD-5C28-25DB-F95C-B4651BB73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884" y="3401956"/>
            <a:ext cx="2133241" cy="152277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7" name="Graphique 6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E959F476-FA2E-4B0D-9A97-B3978C10B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193232" y="349550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3041077" name="Titre 1"/>
          <p:cNvSpPr>
            <a:spLocks noGrp="1"/>
          </p:cNvSpPr>
          <p:nvPr>
            <p:ph type="title"/>
          </p:nvPr>
        </p:nvSpPr>
        <p:spPr bwMode="auto">
          <a:xfrm>
            <a:off x="981388" y="218773"/>
            <a:ext cx="7338089" cy="646331"/>
          </a:xfrm>
        </p:spPr>
        <p:txBody>
          <a:bodyPr/>
          <a:lstStyle/>
          <a:p>
            <a:pPr>
              <a:defRPr/>
            </a:pPr>
            <a: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Focus sur les projets : </a:t>
            </a:r>
            <a:br>
              <a:rPr lang="fr-FR" sz="24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fr-FR" sz="1600" b="1" i="0" u="none" strike="noStrike" cap="none" spc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Des exemples de mise en œuvre </a:t>
            </a:r>
            <a:endParaRPr sz="2400" dirty="0">
              <a:solidFill>
                <a:srgbClr val="009DE0"/>
              </a:solidFill>
            </a:endParaRPr>
          </a:p>
        </p:txBody>
      </p:sp>
      <p:pic>
        <p:nvPicPr>
          <p:cNvPr id="1572618588" name="Image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6251" y="1748915"/>
            <a:ext cx="3635749" cy="2045108"/>
          </a:xfrm>
          <a:prstGeom prst="rect">
            <a:avLst/>
          </a:prstGeom>
        </p:spPr>
      </p:pic>
      <p:pic>
        <p:nvPicPr>
          <p:cNvPr id="2" name="Graphique 1" descr="Ligne fléchée : incurvée dans le sens des aiguilles d’une montre avec un remplissage uni">
            <a:extLst>
              <a:ext uri="{FF2B5EF4-FFF2-40B4-BE49-F238E27FC236}">
                <a16:creationId xmlns:a16="http://schemas.microsoft.com/office/drawing/2014/main" id="{A6A793FD-3227-899E-8B22-86B5B15E2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5400000">
            <a:off x="4193232" y="3679856"/>
            <a:ext cx="914400" cy="914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4AAB04-5E91-EAF0-F336-61155C939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430" y="0"/>
            <a:ext cx="3201518" cy="379402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8B065-7525-DD00-E897-541057B2F0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6383" y="3895425"/>
            <a:ext cx="3100747" cy="1147175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795318737"/>
      </p:ext>
    </p:extLst>
  </p:cSld>
  <p:clrMapOvr>
    <a:masterClrMapping/>
  </p:clrMapOvr>
</p:sld>
</file>

<file path=ppt/theme/theme1.xml><?xml version="1.0" encoding="utf-8"?>
<a:theme xmlns:a="http://schemas.openxmlformats.org/drawingml/2006/main" name="3_Template Université de Bordeaux 16/9">
  <a:themeElements>
    <a:clrScheme name="Université de Bordeaux">
      <a:dk1>
        <a:srgbClr val="3A1B0B"/>
      </a:dk1>
      <a:lt1>
        <a:sysClr val="window" lastClr="FFFFFF"/>
      </a:lt1>
      <a:dk2>
        <a:srgbClr val="009DE0"/>
      </a:dk2>
      <a:lt2>
        <a:srgbClr val="000000"/>
      </a:lt2>
      <a:accent1>
        <a:srgbClr val="EC6C43"/>
      </a:accent1>
      <a:accent2>
        <a:srgbClr val="57BC71"/>
      </a:accent2>
      <a:accent3>
        <a:srgbClr val="9F3E91"/>
      </a:accent3>
      <a:accent4>
        <a:srgbClr val="34B1A9"/>
      </a:accent4>
      <a:accent5>
        <a:srgbClr val="E53C43"/>
      </a:accent5>
      <a:accent6>
        <a:srgbClr val="BEAD8A"/>
      </a:accent6>
      <a:hlink>
        <a:srgbClr val="3A1B0B"/>
      </a:hlink>
      <a:folHlink>
        <a:srgbClr val="009DE0"/>
      </a:folHlink>
    </a:clrScheme>
    <a:fontScheme name="Personnalisé 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99fdee-75b7-4931-aaf4-9072428550a6">
      <Terms xmlns="http://schemas.microsoft.com/office/infopath/2007/PartnerControls"/>
    </lcf76f155ced4ddcb4097134ff3c332f>
    <TaxCatchAll xmlns="85ac3b3a-0d7a-499d-8210-003b0ffffa0e" xsi:nil="true"/>
    <Commentaires xmlns="5c99fdee-75b7-4931-aaf4-9072428550a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9BD5E18BCCAB45A168AA262BAEAE1B" ma:contentTypeVersion="14" ma:contentTypeDescription="Crée un document." ma:contentTypeScope="" ma:versionID="78cf342c2375b6037a4e5006c97e9087">
  <xsd:schema xmlns:xsd="http://www.w3.org/2001/XMLSchema" xmlns:xs="http://www.w3.org/2001/XMLSchema" xmlns:p="http://schemas.microsoft.com/office/2006/metadata/properties" xmlns:ns2="5c99fdee-75b7-4931-aaf4-9072428550a6" xmlns:ns3="85ac3b3a-0d7a-499d-8210-003b0ffffa0e" targetNamespace="http://schemas.microsoft.com/office/2006/metadata/properties" ma:root="true" ma:fieldsID="79a14e630751501b32606aa8a2219ae6" ns2:_="" ns3:_="">
    <xsd:import namespace="5c99fdee-75b7-4931-aaf4-9072428550a6"/>
    <xsd:import namespace="85ac3b3a-0d7a-499d-8210-003b0ffffa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air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99fdee-75b7-4931-aaf4-9072428550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db167985-3631-4ec7-acf1-124f178307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aires" ma:index="21" nillable="true" ma:displayName="Commentaires" ma:description="Faire un fichier au format A5 " ma:format="Dropdown" ma:internalName="Commentair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c3b3a-0d7a-499d-8210-003b0ffffa0e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1f453e8-4e0e-49be-9959-8a6990e100e3}" ma:internalName="TaxCatchAll" ma:showField="CatchAllData" ma:web="85ac3b3a-0d7a-499d-8210-003b0ffffa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55D928-EB4C-4834-9A90-686D40856A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029DF6-2CD1-4DBC-889E-2821DEF786CA}">
  <ds:schemaRefs>
    <ds:schemaRef ds:uri="1d1ce43c-1617-4a04-a527-b407eb464c96"/>
    <ds:schemaRef ds:uri="5c99fdee-75b7-4931-aaf4-9072428550a6"/>
    <ds:schemaRef ds:uri="85ac3b3a-0d7a-499d-8210-003b0ffffa0e"/>
    <ds:schemaRef ds:uri="9a2e0364-8e9d-4599-a30b-50ac4cba7fa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38C16C6-6215-4EEE-BEAB-D2E1F7D5A5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99fdee-75b7-4931-aaf4-9072428550a6"/>
    <ds:schemaRef ds:uri="85ac3b3a-0d7a-499d-8210-003b0ffffa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1124</Words>
  <Application>Microsoft Office PowerPoint</Application>
  <PresentationFormat>Affichage à l'écran (16:9)</PresentationFormat>
  <Paragraphs>161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3_Template Université de Bordeaux 16/9</vt:lpstr>
      <vt:lpstr>Présentation PowerPoint</vt:lpstr>
      <vt:lpstr>Présentation PowerPoint</vt:lpstr>
      <vt:lpstr>Présentation PowerPoint</vt:lpstr>
      <vt:lpstr>Focus sur les ateliers thématiques : </vt:lpstr>
      <vt:lpstr>Focus sur les ateliers thématiques </vt:lpstr>
      <vt:lpstr>1ère phase : Partage de connaissances et idées de solutions</vt:lpstr>
      <vt:lpstr>Le portage d’un atelier par un partenaire </vt:lpstr>
      <vt:lpstr>Focus sur les ateliers thématiques  Les ateliers thématiques réalisés au fil des éditions </vt:lpstr>
      <vt:lpstr>Focus sur l’acculturation :  Des exemples de formats </vt:lpstr>
      <vt:lpstr>Focus sur les projets :  Des exemples de mise en œuvre </vt:lpstr>
      <vt:lpstr>Focus sur les projets :  Des exemples de mise en œuvre </vt:lpstr>
    </vt:vector>
  </TitlesOfParts>
  <Manager/>
  <Company>Université de Bordeaux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16/9 - Université de Bordeaux</dc:title>
  <dc:subject/>
  <dc:creator>Jason</dc:creator>
  <cp:keywords/>
  <dc:description/>
  <cp:lastModifiedBy>Claudia Simon</cp:lastModifiedBy>
  <cp:revision>29</cp:revision>
  <dcterms:created xsi:type="dcterms:W3CDTF">2019-03-15T07:57:19Z</dcterms:created>
  <dcterms:modified xsi:type="dcterms:W3CDTF">2026-06-04T13:45:23Z</dcterms:modified>
  <cp:category/>
  <dc:identifier/>
  <cp:contentStatus/>
  <dc:languag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0x010100FE9BD5E18BCCAB45A168AA262BAEAE1B</vt:lpwstr>
  </property>
  <property fmtid="{D5CDD505-2E9C-101B-9397-08002B2CF9AE}" pid="3" name="MediaServiceImageTags">
    <vt:lpwstr/>
  </property>
</Properties>
</file>