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Calibri"/>
              </a:rPr>
              <a:t>Modifiez le style du titre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2CC6917C-9FB8-42CF-A968-F0B59E51CD0B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t>13/06/2024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28D3060B-9941-46B0-AA62-FD7F0BF4B2AC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arallélogramme 4"/>
          <p:cNvSpPr/>
          <p:nvPr/>
        </p:nvSpPr>
        <p:spPr>
          <a:xfrm flipV="1">
            <a:off x="323640" y="-720"/>
            <a:ext cx="3024000" cy="1052280"/>
          </a:xfrm>
          <a:prstGeom prst="parallelogram">
            <a:avLst>
              <a:gd name="adj" fmla="val 25000"/>
            </a:avLst>
          </a:prstGeom>
          <a:solidFill>
            <a:srgbClr val="00B0F0"/>
          </a:solidFill>
          <a:ln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ZoneTexte 5"/>
          <p:cNvSpPr/>
          <p:nvPr/>
        </p:nvSpPr>
        <p:spPr>
          <a:xfrm>
            <a:off x="434520" y="116640"/>
            <a:ext cx="2801880" cy="82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2400" b="0" strike="noStrike" spc="-1" dirty="0">
                <a:solidFill>
                  <a:srgbClr val="FFFFFF"/>
                </a:solidFill>
                <a:latin typeface="Calibri"/>
              </a:rPr>
              <a:t>PGE 2025 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2400" b="0" strike="noStrike" spc="-1" dirty="0">
                <a:solidFill>
                  <a:srgbClr val="FFFFFF"/>
                </a:solidFill>
                <a:latin typeface="Calibri"/>
              </a:rPr>
              <a:t>Organigramme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42" name="ZoneTexte 6"/>
          <p:cNvSpPr/>
          <p:nvPr/>
        </p:nvSpPr>
        <p:spPr>
          <a:xfrm>
            <a:off x="3708000" y="375840"/>
            <a:ext cx="3888000" cy="63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A produire à l’appui des demandes d’emplois BIATSS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3" name="Organigramme : Processus 10"/>
          <p:cNvSpPr/>
          <p:nvPr/>
        </p:nvSpPr>
        <p:spPr>
          <a:xfrm>
            <a:off x="1619640" y="1710360"/>
            <a:ext cx="1248120" cy="38016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titulaire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4" name="ZoneTexte 11"/>
          <p:cNvSpPr/>
          <p:nvPr/>
        </p:nvSpPr>
        <p:spPr>
          <a:xfrm>
            <a:off x="268920" y="1700640"/>
            <a:ext cx="119160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Statut de l’agent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5" name="Organigramme : Processus 12"/>
          <p:cNvSpPr/>
          <p:nvPr/>
        </p:nvSpPr>
        <p:spPr>
          <a:xfrm>
            <a:off x="3060000" y="1710360"/>
            <a:ext cx="1248120" cy="380160"/>
          </a:xfrm>
          <a:prstGeom prst="flowChartProcess">
            <a:avLst/>
          </a:prstGeom>
          <a:noFill/>
          <a:ln w="19050">
            <a:solidFill>
              <a:srgbClr val="C0504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C0504D"/>
                </a:solidFill>
                <a:latin typeface="Calibri"/>
              </a:rPr>
              <a:t>CDI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6" name="Organigramme : Processus 13"/>
          <p:cNvSpPr/>
          <p:nvPr/>
        </p:nvSpPr>
        <p:spPr>
          <a:xfrm>
            <a:off x="4500000" y="1710360"/>
            <a:ext cx="1248120" cy="380160"/>
          </a:xfrm>
          <a:prstGeom prst="flowChartProcess">
            <a:avLst/>
          </a:prstGeom>
          <a:noFill/>
          <a:ln w="19050"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CDD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7" name="ZoneTexte 14"/>
          <p:cNvSpPr/>
          <p:nvPr/>
        </p:nvSpPr>
        <p:spPr>
          <a:xfrm>
            <a:off x="255960" y="2376000"/>
            <a:ext cx="135612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Mesure demandée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8" name="Organigramme : Processus 16"/>
          <p:cNvSpPr/>
          <p:nvPr/>
        </p:nvSpPr>
        <p:spPr>
          <a:xfrm>
            <a:off x="3877200" y="2304000"/>
            <a:ext cx="906120" cy="431640"/>
          </a:xfrm>
          <a:prstGeom prst="flowChartProcess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GEL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49" name="Organigramme : Processus 17"/>
          <p:cNvSpPr/>
          <p:nvPr/>
        </p:nvSpPr>
        <p:spPr>
          <a:xfrm>
            <a:off x="1634400" y="2286360"/>
            <a:ext cx="906120" cy="431640"/>
          </a:xfrm>
          <a:prstGeom prst="flowChartProcess">
            <a:avLst/>
          </a:prstGeom>
          <a:noFill/>
          <a:ln w="38100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MAINTIEN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0" name="Organigramme : Processus 18"/>
          <p:cNvSpPr/>
          <p:nvPr/>
        </p:nvSpPr>
        <p:spPr>
          <a:xfrm>
            <a:off x="2771640" y="2286360"/>
            <a:ext cx="906120" cy="431640"/>
          </a:xfrm>
          <a:prstGeom prst="flowChartProcess">
            <a:avLst/>
          </a:prstGeom>
          <a:noFill/>
          <a:ln w="38100">
            <a:solidFill>
              <a:srgbClr val="F7964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CREATION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1" name="Organigramme : Processus 19"/>
          <p:cNvSpPr/>
          <p:nvPr/>
        </p:nvSpPr>
        <p:spPr>
          <a:xfrm>
            <a:off x="5004000" y="2304000"/>
            <a:ext cx="1423800" cy="431640"/>
          </a:xfrm>
          <a:prstGeom prst="flowChartProcess">
            <a:avLst/>
          </a:prstGeom>
          <a:noFill/>
          <a:ln w="38100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TRANSFORMATION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2" name="ZoneTexte 20"/>
          <p:cNvSpPr/>
          <p:nvPr/>
        </p:nvSpPr>
        <p:spPr>
          <a:xfrm>
            <a:off x="283320" y="3141000"/>
            <a:ext cx="382968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b="1" i="1" strike="noStrike" spc="-1">
                <a:solidFill>
                  <a:srgbClr val="00B0F0"/>
                </a:solidFill>
                <a:latin typeface="Calibri"/>
              </a:rPr>
              <a:t>Un organigramme par direction – exemple  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53" name="Organigramme : Processus 21"/>
          <p:cNvSpPr/>
          <p:nvPr/>
        </p:nvSpPr>
        <p:spPr>
          <a:xfrm>
            <a:off x="2195640" y="3645000"/>
            <a:ext cx="1303200" cy="45972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Mme. XX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Directrice 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4" name="ZoneTexte 22"/>
          <p:cNvSpPr/>
          <p:nvPr/>
        </p:nvSpPr>
        <p:spPr>
          <a:xfrm>
            <a:off x="269640" y="1268640"/>
            <a:ext cx="218808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b="1" i="1" strike="noStrike" spc="-1">
                <a:solidFill>
                  <a:srgbClr val="00B0F0"/>
                </a:solidFill>
                <a:latin typeface="Calibri"/>
              </a:rPr>
              <a:t>Modèle et code couleur 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55" name="Organigramme : Processus 23"/>
          <p:cNvSpPr/>
          <p:nvPr/>
        </p:nvSpPr>
        <p:spPr>
          <a:xfrm>
            <a:off x="251640" y="4581000"/>
            <a:ext cx="1303200" cy="459720"/>
          </a:xfrm>
          <a:prstGeom prst="flowChartProcess">
            <a:avLst/>
          </a:prstGeom>
          <a:noFill/>
          <a:ln w="19050">
            <a:solidFill>
              <a:srgbClr val="C0504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C0504D"/>
                </a:solidFill>
                <a:latin typeface="Calibri"/>
              </a:rPr>
              <a:t>M. XX 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C0504D"/>
                </a:solidFill>
                <a:latin typeface="Calibri"/>
              </a:rPr>
              <a:t>Chef du service xx 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6" name="Organigramme : Processus 24"/>
          <p:cNvSpPr/>
          <p:nvPr/>
        </p:nvSpPr>
        <p:spPr>
          <a:xfrm>
            <a:off x="2195640" y="4581000"/>
            <a:ext cx="1303200" cy="45972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M. XX 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Chef du service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7" name="Organigramme : Processus 25"/>
          <p:cNvSpPr/>
          <p:nvPr/>
        </p:nvSpPr>
        <p:spPr>
          <a:xfrm>
            <a:off x="4090680" y="4581000"/>
            <a:ext cx="1303200" cy="459720"/>
          </a:xfrm>
          <a:prstGeom prst="flowChartProcess">
            <a:avLst/>
          </a:prstGeom>
          <a:noFill/>
          <a:ln w="19050"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Mme YY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Chef du service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58" name="Organigramme : Processus 26"/>
          <p:cNvSpPr/>
          <p:nvPr/>
        </p:nvSpPr>
        <p:spPr>
          <a:xfrm>
            <a:off x="3996000" y="4509000"/>
            <a:ext cx="1482120" cy="574560"/>
          </a:xfrm>
          <a:prstGeom prst="flowChartProcess">
            <a:avLst/>
          </a:prstGeom>
          <a:noFill/>
          <a:ln w="38100">
            <a:solidFill>
              <a:srgbClr val="7030A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Organigramme : Processus 27"/>
          <p:cNvSpPr/>
          <p:nvPr/>
        </p:nvSpPr>
        <p:spPr>
          <a:xfrm>
            <a:off x="4476600" y="5345280"/>
            <a:ext cx="1303200" cy="45972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M. XX 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Gestionnaire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60" name="Organigramme : Processus 28"/>
          <p:cNvSpPr/>
          <p:nvPr/>
        </p:nvSpPr>
        <p:spPr>
          <a:xfrm>
            <a:off x="455400" y="5337720"/>
            <a:ext cx="1303200" cy="45972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M. XX 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Gestionnaire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61" name="Organigramme : Processus 30"/>
          <p:cNvSpPr/>
          <p:nvPr/>
        </p:nvSpPr>
        <p:spPr>
          <a:xfrm>
            <a:off x="2476440" y="5337720"/>
            <a:ext cx="1303200" cy="459720"/>
          </a:xfrm>
          <a:prstGeom prst="flowChartProcess">
            <a:avLst/>
          </a:prstGeom>
          <a:noFill/>
          <a:ln w="19050"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Mme XX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Gestionnaire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62" name="Organigramme : Processus 31"/>
          <p:cNvSpPr/>
          <p:nvPr/>
        </p:nvSpPr>
        <p:spPr>
          <a:xfrm>
            <a:off x="399240" y="5245920"/>
            <a:ext cx="1457280" cy="618840"/>
          </a:xfrm>
          <a:prstGeom prst="flowChartProcess">
            <a:avLst/>
          </a:prstGeom>
          <a:noFill/>
          <a:ln w="38100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onnecteur droit 33"/>
          <p:cNvSpPr/>
          <p:nvPr/>
        </p:nvSpPr>
        <p:spPr>
          <a:xfrm>
            <a:off x="2847240" y="4104720"/>
            <a:ext cx="360" cy="47628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64" name="Connecteur droit 37"/>
          <p:cNvSpPr/>
          <p:nvPr/>
        </p:nvSpPr>
        <p:spPr>
          <a:xfrm>
            <a:off x="903240" y="4365000"/>
            <a:ext cx="3839040" cy="36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65" name="Connecteur droit 38"/>
          <p:cNvSpPr/>
          <p:nvPr/>
        </p:nvSpPr>
        <p:spPr>
          <a:xfrm>
            <a:off x="903240" y="4365000"/>
            <a:ext cx="360" cy="21600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66" name="Connecteur droit 42"/>
          <p:cNvSpPr/>
          <p:nvPr/>
        </p:nvSpPr>
        <p:spPr>
          <a:xfrm>
            <a:off x="4742280" y="4365000"/>
            <a:ext cx="360" cy="21600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67" name="Organigramme : Processus 55"/>
          <p:cNvSpPr/>
          <p:nvPr/>
        </p:nvSpPr>
        <p:spPr>
          <a:xfrm>
            <a:off x="455400" y="6021360"/>
            <a:ext cx="1303200" cy="459720"/>
          </a:xfrm>
          <a:prstGeom prst="flowChartProcess">
            <a:avLst/>
          </a:prstGeom>
          <a:noFill/>
          <a:ln w="19050"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Mme XX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B0F0"/>
                </a:solidFill>
                <a:latin typeface="Calibri"/>
              </a:rPr>
              <a:t>Gestionnaire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68" name="Organigramme : Processus 56"/>
          <p:cNvSpPr/>
          <p:nvPr/>
        </p:nvSpPr>
        <p:spPr>
          <a:xfrm>
            <a:off x="2476440" y="6021360"/>
            <a:ext cx="1303200" cy="459720"/>
          </a:xfrm>
          <a:prstGeom prst="flowChartProcess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M. XX </a:t>
            </a:r>
            <a:endParaRPr lang="fr-FR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000000"/>
                </a:solidFill>
                <a:latin typeface="Calibri"/>
              </a:rPr>
              <a:t>Gestionnaire xx</a:t>
            </a:r>
            <a:endParaRPr lang="fr-FR" sz="1200" b="0" strike="noStrike" spc="-1">
              <a:latin typeface="Arial"/>
            </a:endParaRPr>
          </a:p>
        </p:txBody>
      </p:sp>
      <p:sp>
        <p:nvSpPr>
          <p:cNvPr id="69" name="Connecteur droit 57"/>
          <p:cNvSpPr/>
          <p:nvPr/>
        </p:nvSpPr>
        <p:spPr>
          <a:xfrm>
            <a:off x="323280" y="5041080"/>
            <a:ext cx="360" cy="120996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70" name="Connecteur droit 60"/>
          <p:cNvSpPr/>
          <p:nvPr/>
        </p:nvSpPr>
        <p:spPr>
          <a:xfrm>
            <a:off x="2339640" y="5041080"/>
            <a:ext cx="360" cy="119592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71" name="Connecteur droit 61"/>
          <p:cNvSpPr/>
          <p:nvPr/>
        </p:nvSpPr>
        <p:spPr>
          <a:xfrm>
            <a:off x="4355640" y="5083920"/>
            <a:ext cx="360" cy="49104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72" name="Connecteur droit 70"/>
          <p:cNvSpPr/>
          <p:nvPr/>
        </p:nvSpPr>
        <p:spPr>
          <a:xfrm>
            <a:off x="4355640" y="5589000"/>
            <a:ext cx="120960" cy="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onnecteur droit 71"/>
          <p:cNvSpPr/>
          <p:nvPr/>
        </p:nvSpPr>
        <p:spPr>
          <a:xfrm>
            <a:off x="2339640" y="5554080"/>
            <a:ext cx="120600" cy="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Connecteur droit 72"/>
          <p:cNvSpPr/>
          <p:nvPr/>
        </p:nvSpPr>
        <p:spPr>
          <a:xfrm>
            <a:off x="2339640" y="6237000"/>
            <a:ext cx="120600" cy="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Connecteur droit 74"/>
          <p:cNvSpPr/>
          <p:nvPr/>
        </p:nvSpPr>
        <p:spPr>
          <a:xfrm>
            <a:off x="323280" y="6237000"/>
            <a:ext cx="120600" cy="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onnecteur droit 75"/>
          <p:cNvSpPr/>
          <p:nvPr/>
        </p:nvSpPr>
        <p:spPr>
          <a:xfrm>
            <a:off x="323280" y="5589000"/>
            <a:ext cx="120600" cy="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ZoneTexte 76"/>
          <p:cNvSpPr/>
          <p:nvPr/>
        </p:nvSpPr>
        <p:spPr>
          <a:xfrm>
            <a:off x="6372360" y="3520080"/>
            <a:ext cx="2576160" cy="1383540"/>
          </a:xfrm>
          <a:prstGeom prst="rect">
            <a:avLst/>
          </a:prstGeom>
          <a:noFill/>
          <a:ln w="0">
            <a:solidFill>
              <a:srgbClr val="000000"/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400" b="0" strike="noStrike" spc="-1" dirty="0">
                <a:solidFill>
                  <a:srgbClr val="000000"/>
                </a:solidFill>
                <a:latin typeface="Calibri"/>
              </a:rPr>
              <a:t>La structure X propose au PGE 2025 :  </a:t>
            </a:r>
            <a:endParaRPr lang="fr-FR" sz="1400" b="0" strike="noStrike" spc="-1" dirty="0"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400" b="0" strike="noStrike" spc="-1" dirty="0">
                <a:solidFill>
                  <a:srgbClr val="000000"/>
                </a:solidFill>
                <a:latin typeface="Calibri"/>
              </a:rPr>
              <a:t>Le gel du poste de gestionnaire de M. XX </a:t>
            </a:r>
            <a:endParaRPr lang="fr-FR" sz="1400" b="0" strike="noStrike" spc="-1" dirty="0"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400" b="0" strike="noStrike" spc="-1" dirty="0">
                <a:solidFill>
                  <a:srgbClr val="000000"/>
                </a:solidFill>
                <a:latin typeface="Calibri"/>
              </a:rPr>
              <a:t>Le rehaussement du poste de Mme YY chef de service </a:t>
            </a:r>
            <a:endParaRPr lang="fr-FR" sz="1400" b="0" strike="noStrike" spc="-1" dirty="0">
              <a:latin typeface="Arial"/>
            </a:endParaRPr>
          </a:p>
        </p:txBody>
      </p:sp>
      <p:sp>
        <p:nvSpPr>
          <p:cNvPr id="78" name="ZoneTexte 78"/>
          <p:cNvSpPr/>
          <p:nvPr/>
        </p:nvSpPr>
        <p:spPr>
          <a:xfrm>
            <a:off x="251640" y="3720960"/>
            <a:ext cx="1728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400" b="0" i="1" strike="noStrike" spc="-1">
                <a:solidFill>
                  <a:srgbClr val="000000"/>
                </a:solidFill>
                <a:latin typeface="Calibri"/>
              </a:rPr>
              <a:t>Nom de la structure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112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StarSymbol</vt:lpstr>
      <vt:lpstr>Times New Roman</vt:lpstr>
      <vt:lpstr>Office Theme</vt:lpstr>
      <vt:lpstr>Présentation PowerPoint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THOMAS KREBS</dc:creator>
  <dc:description/>
  <cp:lastModifiedBy>Veronique Drouilly</cp:lastModifiedBy>
  <cp:revision>10</cp:revision>
  <dcterms:created xsi:type="dcterms:W3CDTF">2019-09-05T09:18:36Z</dcterms:created>
  <dcterms:modified xsi:type="dcterms:W3CDTF">2024-06-13T07:26:54Z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1</vt:i4>
  </property>
</Properties>
</file>